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7F-4410-BAAF-F275E038066E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4.8800000000000003E-2</c:v>
                </c:pt>
                <c:pt idx="1">
                  <c:v>6.25E-2</c:v>
                </c:pt>
                <c:pt idx="2">
                  <c:v>7.5800000000000006E-2</c:v>
                </c:pt>
                <c:pt idx="3">
                  <c:v>0.10059999999999999</c:v>
                </c:pt>
                <c:pt idx="4">
                  <c:v>0.18240000000000001</c:v>
                </c:pt>
                <c:pt idx="5">
                  <c:v>0.37530000000000002</c:v>
                </c:pt>
                <c:pt idx="6">
                  <c:v>0.15440000000000001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F-4410-BAAF-F275E03806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Whistlestop LS118DG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3.1099999999999999E-2</c:v>
                </c:pt>
                <c:pt idx="1">
                  <c:v>3.9399999999999998E-2</c:v>
                </c:pt>
                <c:pt idx="2">
                  <c:v>5.5599999999999997E-2</c:v>
                </c:pt>
                <c:pt idx="3">
                  <c:v>4.4600000000000001E-2</c:v>
                </c:pt>
                <c:pt idx="4">
                  <c:v>0.1988</c:v>
                </c:pt>
                <c:pt idx="5">
                  <c:v>0.5262</c:v>
                </c:pt>
                <c:pt idx="6">
                  <c:v>0.10390000000000001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7F-4410-BAAF-F275E0380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Commercial Inn LS278AG</c:v>
                </c:pt>
                <c:pt idx="1">
                  <c:v>Revolucion De Cuba Leeds LS16DT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1.5852999999999999</c:v>
                </c:pt>
                <c:pt idx="1">
                  <c:v>1.4257</c:v>
                </c:pt>
                <c:pt idx="2">
                  <c:v>0.85029999999999994</c:v>
                </c:pt>
                <c:pt idx="3">
                  <c:v>0.53339999999999999</c:v>
                </c:pt>
                <c:pt idx="4">
                  <c:v>0.49909999999999999</c:v>
                </c:pt>
                <c:pt idx="5">
                  <c:v>0.46060000000000001</c:v>
                </c:pt>
                <c:pt idx="6">
                  <c:v>0.21160000000000001</c:v>
                </c:pt>
                <c:pt idx="7">
                  <c:v>0.1275</c:v>
                </c:pt>
                <c:pt idx="8">
                  <c:v>0.123</c:v>
                </c:pt>
                <c:pt idx="9">
                  <c:v>0.10290000000000001</c:v>
                </c:pt>
                <c:pt idx="10">
                  <c:v>3.6499999999999998E-2</c:v>
                </c:pt>
                <c:pt idx="11">
                  <c:v>-6.4999999999999997E-3</c:v>
                </c:pt>
                <c:pt idx="12">
                  <c:v>-0.01</c:v>
                </c:pt>
                <c:pt idx="13">
                  <c:v>-6.8500000000000005E-2</c:v>
                </c:pt>
                <c:pt idx="14">
                  <c:v>-6.8699999999999997E-2</c:v>
                </c:pt>
                <c:pt idx="15">
                  <c:v>-0.36509999999999998</c:v>
                </c:pt>
                <c:pt idx="16">
                  <c:v>-0.37309999999999999</c:v>
                </c:pt>
                <c:pt idx="17">
                  <c:v>-0.88639999999999997</c:v>
                </c:pt>
                <c:pt idx="18">
                  <c:v>-1.1032999999999999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914-4AE0-8467-937F31EE6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62A-4205-9608-70E9EAF04D83}"/>
              </c:ext>
            </c:extLst>
          </c:dPt>
          <c:cat>
            <c:strRef>
              <c:f>'Sheet1'!$A$2:$A$21</c:f>
              <c:strCache>
                <c:ptCount val="20"/>
                <c:pt idx="0">
                  <c:v>Be At One Leeds Boar Lane LS16EA</c:v>
                </c:pt>
                <c:pt idx="1">
                  <c:v>Heist Bar LS279BR</c:v>
                </c:pt>
                <c:pt idx="2">
                  <c:v>Old Peacock (Leeds) LS118TU</c:v>
                </c:pt>
                <c:pt idx="3">
                  <c:v>The Hedley Verity LS13HQ</c:v>
                </c:pt>
                <c:pt idx="4">
                  <c:v>Plantation LS104NT</c:v>
                </c:pt>
                <c:pt idx="5">
                  <c:v>Commercial Armley LS123HZ</c:v>
                </c:pt>
                <c:pt idx="6">
                  <c:v>Horse &amp; Trumpet Hotel Leeds LS16LR</c:v>
                </c:pt>
                <c:pt idx="7">
                  <c:v>Old White Hart LS118BZ</c:v>
                </c:pt>
                <c:pt idx="8">
                  <c:v>Popworld Leeds LS23AW</c:v>
                </c:pt>
                <c:pt idx="9">
                  <c:v>South Leeds Conservative Club LS117JH</c:v>
                </c:pt>
                <c:pt idx="10">
                  <c:v>The Broadway LS115LD</c:v>
                </c:pt>
                <c:pt idx="11">
                  <c:v>New Bay Horse LS102DN</c:v>
                </c:pt>
                <c:pt idx="12">
                  <c:v>Commercial Inn LS278AG</c:v>
                </c:pt>
                <c:pt idx="13">
                  <c:v>Dragon (Leeds) LS124TJ</c:v>
                </c:pt>
                <c:pt idx="14">
                  <c:v>Queen Hotel Morley LS278DW</c:v>
                </c:pt>
                <c:pt idx="15">
                  <c:v>Crooked Clock Leeds LS102LF</c:v>
                </c:pt>
                <c:pt idx="16">
                  <c:v>Bar Fibre LS16LY</c:v>
                </c:pt>
                <c:pt idx="17">
                  <c:v>Queens Court Leeds LS16LY</c:v>
                </c:pt>
                <c:pt idx="18">
                  <c:v>Whistlestop LS118DG</c:v>
                </c:pt>
                <c:pt idx="19">
                  <c:v>Revolucion De Cuba Leeds LS16DT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0.11260000000000001</c:v>
                </c:pt>
                <c:pt idx="1">
                  <c:v>0</c:v>
                </c:pt>
                <c:pt idx="2">
                  <c:v>3.8100000000000002E-2</c:v>
                </c:pt>
                <c:pt idx="3">
                  <c:v>0.1431</c:v>
                </c:pt>
                <c:pt idx="4">
                  <c:v>5.8999999999999999E-3</c:v>
                </c:pt>
                <c:pt idx="5">
                  <c:v>8.0999999999999996E-3</c:v>
                </c:pt>
                <c:pt idx="6">
                  <c:v>1.47E-2</c:v>
                </c:pt>
                <c:pt idx="7">
                  <c:v>9.4999999999999998E-3</c:v>
                </c:pt>
                <c:pt idx="8">
                  <c:v>5.3800000000000001E-2</c:v>
                </c:pt>
                <c:pt idx="9">
                  <c:v>1.11E-2</c:v>
                </c:pt>
                <c:pt idx="10">
                  <c:v>1.21E-2</c:v>
                </c:pt>
                <c:pt idx="11">
                  <c:v>4.7000000000000002E-3</c:v>
                </c:pt>
                <c:pt idx="12">
                  <c:v>1.15E-2</c:v>
                </c:pt>
                <c:pt idx="13">
                  <c:v>2.8500000000000001E-2</c:v>
                </c:pt>
                <c:pt idx="14">
                  <c:v>2.2200000000000001E-2</c:v>
                </c:pt>
                <c:pt idx="15">
                  <c:v>1.9900000000000001E-2</c:v>
                </c:pt>
                <c:pt idx="16">
                  <c:v>0.22220000000000001</c:v>
                </c:pt>
                <c:pt idx="17">
                  <c:v>6.8900000000000003E-2</c:v>
                </c:pt>
                <c:pt idx="18">
                  <c:v>1.77E-2</c:v>
                </c:pt>
                <c:pt idx="19">
                  <c:v>0.1946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A-4205-9608-70E9EAF04D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Be At One Leeds Boar Lane LS16EA</c:v>
                </c:pt>
                <c:pt idx="1">
                  <c:v>Heist Bar LS279BR</c:v>
                </c:pt>
                <c:pt idx="2">
                  <c:v>Old Peacock (Leeds) LS118TU</c:v>
                </c:pt>
                <c:pt idx="3">
                  <c:v>The Hedley Verity LS13HQ</c:v>
                </c:pt>
                <c:pt idx="4">
                  <c:v>Plantation LS104NT</c:v>
                </c:pt>
                <c:pt idx="5">
                  <c:v>Commercial Armley LS123HZ</c:v>
                </c:pt>
                <c:pt idx="6">
                  <c:v>Horse &amp; Trumpet Hotel Leeds LS16LR</c:v>
                </c:pt>
                <c:pt idx="7">
                  <c:v>Old White Hart LS118BZ</c:v>
                </c:pt>
                <c:pt idx="8">
                  <c:v>Popworld Leeds LS23AW</c:v>
                </c:pt>
                <c:pt idx="9">
                  <c:v>South Leeds Conservative Club LS117JH</c:v>
                </c:pt>
                <c:pt idx="10">
                  <c:v>The Broadway LS115LD</c:v>
                </c:pt>
                <c:pt idx="11">
                  <c:v>New Bay Horse LS102DN</c:v>
                </c:pt>
                <c:pt idx="12">
                  <c:v>Commercial Inn LS278AG</c:v>
                </c:pt>
                <c:pt idx="13">
                  <c:v>Dragon (Leeds) LS124TJ</c:v>
                </c:pt>
                <c:pt idx="14">
                  <c:v>Queen Hotel Morley LS278DW</c:v>
                </c:pt>
                <c:pt idx="15">
                  <c:v>Crooked Clock Leeds LS102LF</c:v>
                </c:pt>
                <c:pt idx="16">
                  <c:v>Bar Fibre LS16LY</c:v>
                </c:pt>
                <c:pt idx="17">
                  <c:v>Queens Court Leeds LS16LY</c:v>
                </c:pt>
                <c:pt idx="18">
                  <c:v>Whistlestop LS118DG</c:v>
                </c:pt>
                <c:pt idx="19">
                  <c:v>Revolucion De Cuba Leeds LS16DT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0.13700000000000001</c:v>
                </c:pt>
                <c:pt idx="1">
                  <c:v>2.1100000000000001E-2</c:v>
                </c:pt>
                <c:pt idx="2">
                  <c:v>5.04E-2</c:v>
                </c:pt>
                <c:pt idx="3">
                  <c:v>0.1535</c:v>
                </c:pt>
                <c:pt idx="4">
                  <c:v>1.09E-2</c:v>
                </c:pt>
                <c:pt idx="5">
                  <c:v>1.2800000000000001E-2</c:v>
                </c:pt>
                <c:pt idx="6">
                  <c:v>1.8200000000000001E-2</c:v>
                </c:pt>
                <c:pt idx="7">
                  <c:v>1.2200000000000001E-2</c:v>
                </c:pt>
                <c:pt idx="8">
                  <c:v>5.6099999999999997E-2</c:v>
                </c:pt>
                <c:pt idx="9">
                  <c:v>1.2800000000000001E-2</c:v>
                </c:pt>
                <c:pt idx="10">
                  <c:v>1.35E-2</c:v>
                </c:pt>
                <c:pt idx="11">
                  <c:v>6.1000000000000004E-3</c:v>
                </c:pt>
                <c:pt idx="12">
                  <c:v>1.24E-2</c:v>
                </c:pt>
                <c:pt idx="13">
                  <c:v>2.8500000000000001E-2</c:v>
                </c:pt>
                <c:pt idx="14">
                  <c:v>2.0799999999999999E-2</c:v>
                </c:pt>
                <c:pt idx="15">
                  <c:v>1.5100000000000001E-2</c:v>
                </c:pt>
                <c:pt idx="16">
                  <c:v>0.2117</c:v>
                </c:pt>
                <c:pt idx="17">
                  <c:v>5.62E-2</c:v>
                </c:pt>
                <c:pt idx="18">
                  <c:v>4.8999999999999998E-3</c:v>
                </c:pt>
                <c:pt idx="19">
                  <c:v>0.14480000000000001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2A-4205-9608-70E9EAF04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Be At One Leeds Boar Lane LS16EA</c:v>
                </c:pt>
                <c:pt idx="1">
                  <c:v>Heist Bar LS279BR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2.4400000000000002E-2</c:v>
                </c:pt>
                <c:pt idx="1">
                  <c:v>2.1100000000000001E-2</c:v>
                </c:pt>
                <c:pt idx="2">
                  <c:v>1.23E-2</c:v>
                </c:pt>
                <c:pt idx="3">
                  <c:v>1.04E-2</c:v>
                </c:pt>
                <c:pt idx="4">
                  <c:v>5.0000000000000001E-3</c:v>
                </c:pt>
                <c:pt idx="5">
                  <c:v>4.7000000000000002E-3</c:v>
                </c:pt>
                <c:pt idx="6">
                  <c:v>3.5000000000000001E-3</c:v>
                </c:pt>
                <c:pt idx="7">
                  <c:v>2.7000000000000001E-3</c:v>
                </c:pt>
                <c:pt idx="8">
                  <c:v>2.3E-3</c:v>
                </c:pt>
                <c:pt idx="9">
                  <c:v>1.6999999999999999E-3</c:v>
                </c:pt>
                <c:pt idx="10">
                  <c:v>1.4E-3</c:v>
                </c:pt>
                <c:pt idx="11">
                  <c:v>1.4E-3</c:v>
                </c:pt>
                <c:pt idx="12">
                  <c:v>8.9999999999999998E-4</c:v>
                </c:pt>
                <c:pt idx="13">
                  <c:v>0</c:v>
                </c:pt>
                <c:pt idx="14">
                  <c:v>-1.4E-3</c:v>
                </c:pt>
                <c:pt idx="15">
                  <c:v>-4.7999999999999996E-3</c:v>
                </c:pt>
                <c:pt idx="16">
                  <c:v>-1.0500000000000001E-2</c:v>
                </c:pt>
                <c:pt idx="17">
                  <c:v>-1.2699999999999999E-2</c:v>
                </c:pt>
                <c:pt idx="18">
                  <c:v>-1.2800000000000001E-2</c:v>
                </c:pt>
                <c:pt idx="19">
                  <c:v>-4.9799999999999997E-2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B74-4043-92A4-7B4B61101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97-41B6-B9DB-7508B699267B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0.1249</c:v>
                </c:pt>
                <c:pt idx="1">
                  <c:v>0.2671</c:v>
                </c:pt>
                <c:pt idx="2">
                  <c:v>0.26290000000000002</c:v>
                </c:pt>
                <c:pt idx="3">
                  <c:v>0.17899999999999999</c:v>
                </c:pt>
                <c:pt idx="4">
                  <c:v>0.1216</c:v>
                </c:pt>
                <c:pt idx="5">
                  <c:v>3.6499999999999998E-2</c:v>
                </c:pt>
                <c:pt idx="6">
                  <c:v>7.7000000000000002E-3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97-41B6-B9DB-7508B69926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Whistlestop LS118DG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0.1225</c:v>
                </c:pt>
                <c:pt idx="1">
                  <c:v>0.152</c:v>
                </c:pt>
                <c:pt idx="2">
                  <c:v>0.2041</c:v>
                </c:pt>
                <c:pt idx="3">
                  <c:v>0.16569999999999999</c:v>
                </c:pt>
                <c:pt idx="4">
                  <c:v>0.32469999999999999</c:v>
                </c:pt>
                <c:pt idx="5">
                  <c:v>2.4400000000000002E-2</c:v>
                </c:pt>
                <c:pt idx="6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97-41B6-B9DB-7508B6992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-2.3999999999999998E-3</c:v>
                </c:pt>
                <c:pt idx="1">
                  <c:v>-0.11509999999999999</c:v>
                </c:pt>
                <c:pt idx="2">
                  <c:v>-5.8799999999999998E-2</c:v>
                </c:pt>
                <c:pt idx="3">
                  <c:v>-1.3299999999999999E-2</c:v>
                </c:pt>
                <c:pt idx="4">
                  <c:v>0.2031</c:v>
                </c:pt>
                <c:pt idx="5">
                  <c:v>-1.21E-2</c:v>
                </c:pt>
                <c:pt idx="6">
                  <c:v>-1.4E-3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6DD-4DF3-BFFF-177E01A5A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-1.77E-2</c:v>
                </c:pt>
                <c:pt idx="1">
                  <c:v>-2.3099999999999999E-2</c:v>
                </c:pt>
                <c:pt idx="2">
                  <c:v>-2.0199999999999999E-2</c:v>
                </c:pt>
                <c:pt idx="3">
                  <c:v>-5.6000000000000001E-2</c:v>
                </c:pt>
                <c:pt idx="4">
                  <c:v>1.6400000000000001E-2</c:v>
                </c:pt>
                <c:pt idx="5">
                  <c:v>0.15090000000000001</c:v>
                </c:pt>
                <c:pt idx="6">
                  <c:v>-5.0500000000000003E-2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BB9-4B5A-AC20-CB06DFBDA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20-47CF-B84F-F100E033F1AB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0.19439999999999999</c:v>
                </c:pt>
                <c:pt idx="1">
                  <c:v>0.5081</c:v>
                </c:pt>
                <c:pt idx="2">
                  <c:v>0.29730000000000001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20-47CF-B84F-F100E033F1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Whistlestop LS118DG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1.95E-2</c:v>
                </c:pt>
                <c:pt idx="1">
                  <c:v>0.54730000000000001</c:v>
                </c:pt>
                <c:pt idx="2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20-47CF-B84F-F100E033F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-0.1749</c:v>
                </c:pt>
                <c:pt idx="1">
                  <c:v>3.9199999999999999E-2</c:v>
                </c:pt>
                <c:pt idx="2">
                  <c:v>0.13569999999999999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7C5-4E28-8E70-7EC4187A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AF-4E91-A0A8-D7BCB29A0351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0.35489999999999999</c:v>
                </c:pt>
                <c:pt idx="1">
                  <c:v>0.64500000000000002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F-4E91-A0A8-D7BCB29A03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Whistlestop LS118DG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0.19439999999999999</c:v>
                </c:pt>
                <c:pt idx="1">
                  <c:v>0.80549999999999999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AF-4E91-A0A8-D7BCB29A0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-0.1605</c:v>
                </c:pt>
                <c:pt idx="1">
                  <c:v>0.1605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8A0-47FD-AB01-822E92AFC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6B-40B5-B02F-59ADB8858F7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9.0899999999999995E-2</c:v>
                </c:pt>
                <c:pt idx="1">
                  <c:v>4.87E-2</c:v>
                </c:pt>
                <c:pt idx="2">
                  <c:v>7.6499999999999999E-2</c:v>
                </c:pt>
                <c:pt idx="3">
                  <c:v>9.5100000000000004E-2</c:v>
                </c:pt>
                <c:pt idx="4">
                  <c:v>0.18720000000000001</c:v>
                </c:pt>
                <c:pt idx="5">
                  <c:v>0.25109999999999999</c:v>
                </c:pt>
                <c:pt idx="6">
                  <c:v>0.15359999999999999</c:v>
                </c:pt>
                <c:pt idx="7">
                  <c:v>9.6500000000000002E-2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6B-40B5-B02F-59ADB8858F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Whistlestop LS118DG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0.30120000000000002</c:v>
                </c:pt>
                <c:pt idx="1">
                  <c:v>0.1047</c:v>
                </c:pt>
                <c:pt idx="2">
                  <c:v>7.3499999999999996E-2</c:v>
                </c:pt>
                <c:pt idx="3">
                  <c:v>0.2167</c:v>
                </c:pt>
                <c:pt idx="4">
                  <c:v>9.1000000000000004E-3</c:v>
                </c:pt>
                <c:pt idx="5">
                  <c:v>0.24049999999999999</c:v>
                </c:pt>
                <c:pt idx="6">
                  <c:v>5.3800000000000001E-2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6B-40B5-B02F-59ADB8858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0.21029999999999999</c:v>
                </c:pt>
                <c:pt idx="1">
                  <c:v>5.6000000000000001E-2</c:v>
                </c:pt>
                <c:pt idx="2">
                  <c:v>-3.0000000000000001E-3</c:v>
                </c:pt>
                <c:pt idx="3">
                  <c:v>0.1216</c:v>
                </c:pt>
                <c:pt idx="4">
                  <c:v>-0.17810000000000001</c:v>
                </c:pt>
                <c:pt idx="5">
                  <c:v>-1.06E-2</c:v>
                </c:pt>
                <c:pt idx="6">
                  <c:v>-9.98E-2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054-435C-B2CF-45FC1C6D6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31-4BAA-9D83-D54254CC7A56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8.1199999999999994E-2</c:v>
                </c:pt>
                <c:pt idx="1">
                  <c:v>0.10050000000000001</c:v>
                </c:pt>
                <c:pt idx="2">
                  <c:v>0.12859999999999999</c:v>
                </c:pt>
                <c:pt idx="3">
                  <c:v>0.153</c:v>
                </c:pt>
                <c:pt idx="4">
                  <c:v>0.16569999999999999</c:v>
                </c:pt>
                <c:pt idx="5">
                  <c:v>0.17419999999999999</c:v>
                </c:pt>
                <c:pt idx="6">
                  <c:v>0.19650000000000001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1-4BAA-9D83-D54254CC7A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Whistlestop LS118DG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0.22939999999999999</c:v>
                </c:pt>
                <c:pt idx="1">
                  <c:v>0.24440000000000001</c:v>
                </c:pt>
                <c:pt idx="2">
                  <c:v>0.11219999999999999</c:v>
                </c:pt>
                <c:pt idx="3">
                  <c:v>0.11799999999999999</c:v>
                </c:pt>
                <c:pt idx="4">
                  <c:v>7.2800000000000004E-2</c:v>
                </c:pt>
                <c:pt idx="5">
                  <c:v>4.9200000000000001E-2</c:v>
                </c:pt>
                <c:pt idx="6">
                  <c:v>0.17369999999999999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1-4BAA-9D83-D54254CC7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0.1482</c:v>
                </c:pt>
                <c:pt idx="1">
                  <c:v>0.1439</c:v>
                </c:pt>
                <c:pt idx="2">
                  <c:v>-1.6400000000000001E-2</c:v>
                </c:pt>
                <c:pt idx="3">
                  <c:v>-3.5000000000000003E-2</c:v>
                </c:pt>
                <c:pt idx="4">
                  <c:v>-9.2899999999999996E-2</c:v>
                </c:pt>
                <c:pt idx="5">
                  <c:v>-0.125</c:v>
                </c:pt>
                <c:pt idx="6">
                  <c:v>-2.2800000000000001E-2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77D-4E98-82DF-6654693D2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Whistlestop LS118DG</c:v>
                </c:pt>
                <c:pt idx="1">
                  <c:v>Old White Hart LS118BZ</c:v>
                </c:pt>
                <c:pt idx="2">
                  <c:v>South Leeds Conservative Club LS117JH</c:v>
                </c:pt>
                <c:pt idx="3">
                  <c:v>The Broadway LS115LD</c:v>
                </c:pt>
                <c:pt idx="4">
                  <c:v>Old Peacock (Leeds) LS118TU</c:v>
                </c:pt>
                <c:pt idx="5">
                  <c:v>Plantation LS104NT</c:v>
                </c:pt>
                <c:pt idx="6">
                  <c:v>New Bay Horse LS102DN</c:v>
                </c:pt>
                <c:pt idx="7">
                  <c:v>Bar Fibre LS16LY</c:v>
                </c:pt>
                <c:pt idx="8">
                  <c:v>Commercial Armley LS123HZ</c:v>
                </c:pt>
                <c:pt idx="9">
                  <c:v>Dragon (Leeds) LS124TJ</c:v>
                </c:pt>
                <c:pt idx="10">
                  <c:v>Commercial Inn LS278AG</c:v>
                </c:pt>
                <c:pt idx="11">
                  <c:v>Crooked Clock Leeds LS102LF</c:v>
                </c:pt>
                <c:pt idx="12">
                  <c:v>Queen Hotel Morley LS278DW</c:v>
                </c:pt>
                <c:pt idx="13">
                  <c:v>Revolucion De Cuba Leeds LS16DT</c:v>
                </c:pt>
                <c:pt idx="14">
                  <c:v>The Hedley Verity LS13HQ</c:v>
                </c:pt>
                <c:pt idx="15">
                  <c:v>Horse &amp; Trumpet Hotel Leeds LS16LR</c:v>
                </c:pt>
                <c:pt idx="16">
                  <c:v>Heist Bar LS279BR</c:v>
                </c:pt>
                <c:pt idx="17">
                  <c:v>Queens Court Leeds LS16LY</c:v>
                </c:pt>
                <c:pt idx="18">
                  <c:v>Popworld Leeds LS23AW</c:v>
                </c:pt>
                <c:pt idx="19">
                  <c:v>Be At One Leeds Boar Lane LS16EA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0.1555</c:v>
                </c:pt>
                <c:pt idx="1">
                  <c:v>0.12189999999999999</c:v>
                </c:pt>
                <c:pt idx="2">
                  <c:v>0.12130000000000001</c:v>
                </c:pt>
                <c:pt idx="3">
                  <c:v>8.2600000000000007E-2</c:v>
                </c:pt>
                <c:pt idx="4">
                  <c:v>7.1400000000000005E-2</c:v>
                </c:pt>
                <c:pt idx="5">
                  <c:v>6.6699999999999995E-2</c:v>
                </c:pt>
                <c:pt idx="6">
                  <c:v>5.5500000000000001E-2</c:v>
                </c:pt>
                <c:pt idx="7">
                  <c:v>4.2700000000000002E-2</c:v>
                </c:pt>
                <c:pt idx="8">
                  <c:v>3.4599999999999999E-2</c:v>
                </c:pt>
                <c:pt idx="9">
                  <c:v>2.7400000000000001E-2</c:v>
                </c:pt>
                <c:pt idx="10">
                  <c:v>2.6200000000000001E-2</c:v>
                </c:pt>
                <c:pt idx="11">
                  <c:v>2.5399999999999999E-2</c:v>
                </c:pt>
                <c:pt idx="12">
                  <c:v>2.4799999999999999E-2</c:v>
                </c:pt>
                <c:pt idx="13">
                  <c:v>2.46E-2</c:v>
                </c:pt>
                <c:pt idx="14">
                  <c:v>2.3599999999999999E-2</c:v>
                </c:pt>
                <c:pt idx="15">
                  <c:v>2.0400000000000001E-2</c:v>
                </c:pt>
                <c:pt idx="16">
                  <c:v>1.8800000000000001E-2</c:v>
                </c:pt>
                <c:pt idx="17">
                  <c:v>1.8599999999999998E-2</c:v>
                </c:pt>
                <c:pt idx="18">
                  <c:v>1.8499999999999999E-2</c:v>
                </c:pt>
                <c:pt idx="19">
                  <c:v>1.8499999999999999E-2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5-4B47-A487-384A995D2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C0-4123-ABDE-050BE3AC45CA}"/>
              </c:ext>
            </c:extLst>
          </c:dPt>
          <c:cat>
            <c:strRef>
              <c:f>'Sheet1'!$A$2:$A$21</c:f>
              <c:strCache>
                <c:ptCount val="20"/>
                <c:pt idx="0">
                  <c:v>Plantation LS104NT</c:v>
                </c:pt>
                <c:pt idx="1">
                  <c:v>Old White Hart LS118BZ</c:v>
                </c:pt>
                <c:pt idx="2">
                  <c:v>South Leeds Conservative Club LS117JH</c:v>
                </c:pt>
                <c:pt idx="3">
                  <c:v>Heist Bar LS279BR</c:v>
                </c:pt>
                <c:pt idx="4">
                  <c:v>The Broadway LS115LD</c:v>
                </c:pt>
                <c:pt idx="5">
                  <c:v>New Bay Horse LS102DN</c:v>
                </c:pt>
                <c:pt idx="6">
                  <c:v>Old Peacock (Leeds) LS118TU</c:v>
                </c:pt>
                <c:pt idx="7">
                  <c:v>Be At One Leeds Boar Lane LS16EA</c:v>
                </c:pt>
                <c:pt idx="8">
                  <c:v>Commercial Inn LS278AG</c:v>
                </c:pt>
                <c:pt idx="9">
                  <c:v>Commercial Armley LS123HZ</c:v>
                </c:pt>
                <c:pt idx="10">
                  <c:v>Popworld Leeds LS23AW</c:v>
                </c:pt>
                <c:pt idx="11">
                  <c:v>Crooked Clock Leeds LS102LF</c:v>
                </c:pt>
                <c:pt idx="12">
                  <c:v>Queen Hotel Morley LS278DW</c:v>
                </c:pt>
                <c:pt idx="13">
                  <c:v>Queens Court Leeds LS16LY</c:v>
                </c:pt>
                <c:pt idx="14">
                  <c:v>Horse &amp; Trumpet Hotel Leeds LS16LR</c:v>
                </c:pt>
                <c:pt idx="15">
                  <c:v>Dragon (Leeds) LS124TJ</c:v>
                </c:pt>
                <c:pt idx="16">
                  <c:v>Revolucion De Cuba Leeds LS16DT</c:v>
                </c:pt>
                <c:pt idx="17">
                  <c:v>Bar Fibre LS16LY</c:v>
                </c:pt>
                <c:pt idx="18">
                  <c:v>The Hedley Verity LS13HQ</c:v>
                </c:pt>
                <c:pt idx="19">
                  <c:v>Whistlestop LS118DG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3.7900000000000003E-2</c:v>
                </c:pt>
                <c:pt idx="1">
                  <c:v>7.0300000000000001E-2</c:v>
                </c:pt>
                <c:pt idx="2">
                  <c:v>4.4499999999999998E-2</c:v>
                </c:pt>
                <c:pt idx="3">
                  <c:v>0</c:v>
                </c:pt>
                <c:pt idx="4">
                  <c:v>7.5399999999999995E-2</c:v>
                </c:pt>
                <c:pt idx="5">
                  <c:v>2.1499999999999998E-2</c:v>
                </c:pt>
                <c:pt idx="6">
                  <c:v>8.5000000000000006E-2</c:v>
                </c:pt>
                <c:pt idx="7">
                  <c:v>1.8200000000000001E-2</c:v>
                </c:pt>
                <c:pt idx="8">
                  <c:v>1.1599999999999999E-2</c:v>
                </c:pt>
                <c:pt idx="9">
                  <c:v>1.4E-2</c:v>
                </c:pt>
                <c:pt idx="10">
                  <c:v>1.17E-2</c:v>
                </c:pt>
                <c:pt idx="11">
                  <c:v>3.9699999999999999E-2</c:v>
                </c:pt>
                <c:pt idx="12">
                  <c:v>3.0200000000000001E-2</c:v>
                </c:pt>
                <c:pt idx="13">
                  <c:v>1.06E-2</c:v>
                </c:pt>
                <c:pt idx="14">
                  <c:v>1.61E-2</c:v>
                </c:pt>
                <c:pt idx="15">
                  <c:v>3.1699999999999999E-2</c:v>
                </c:pt>
                <c:pt idx="16">
                  <c:v>4.6399999999999997E-2</c:v>
                </c:pt>
                <c:pt idx="17">
                  <c:v>8.8499999999999995E-2</c:v>
                </c:pt>
                <c:pt idx="18">
                  <c:v>5.3199999999999997E-2</c:v>
                </c:pt>
                <c:pt idx="19">
                  <c:v>0.2923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C0-4123-ABDE-050BE3AC45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Plantation LS104NT</c:v>
                </c:pt>
                <c:pt idx="1">
                  <c:v>Old White Hart LS118BZ</c:v>
                </c:pt>
                <c:pt idx="2">
                  <c:v>South Leeds Conservative Club LS117JH</c:v>
                </c:pt>
                <c:pt idx="3">
                  <c:v>Heist Bar LS279BR</c:v>
                </c:pt>
                <c:pt idx="4">
                  <c:v>The Broadway LS115LD</c:v>
                </c:pt>
                <c:pt idx="5">
                  <c:v>New Bay Horse LS102DN</c:v>
                </c:pt>
                <c:pt idx="6">
                  <c:v>Old Peacock (Leeds) LS118TU</c:v>
                </c:pt>
                <c:pt idx="7">
                  <c:v>Be At One Leeds Boar Lane LS16EA</c:v>
                </c:pt>
                <c:pt idx="8">
                  <c:v>Commercial Inn LS278AG</c:v>
                </c:pt>
                <c:pt idx="9">
                  <c:v>Commercial Armley LS123HZ</c:v>
                </c:pt>
                <c:pt idx="10">
                  <c:v>Popworld Leeds LS23AW</c:v>
                </c:pt>
                <c:pt idx="11">
                  <c:v>Crooked Clock Leeds LS102LF</c:v>
                </c:pt>
                <c:pt idx="12">
                  <c:v>Queen Hotel Morley LS278DW</c:v>
                </c:pt>
                <c:pt idx="13">
                  <c:v>Queens Court Leeds LS16LY</c:v>
                </c:pt>
                <c:pt idx="14">
                  <c:v>Horse &amp; Trumpet Hotel Leeds LS16LR</c:v>
                </c:pt>
                <c:pt idx="15">
                  <c:v>Dragon (Leeds) LS124TJ</c:v>
                </c:pt>
                <c:pt idx="16">
                  <c:v>Revolucion De Cuba Leeds LS16DT</c:v>
                </c:pt>
                <c:pt idx="17">
                  <c:v>Bar Fibre LS16LY</c:v>
                </c:pt>
                <c:pt idx="18">
                  <c:v>The Hedley Verity LS13HQ</c:v>
                </c:pt>
                <c:pt idx="19">
                  <c:v>Whistlestop LS118DG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0.1071</c:v>
                </c:pt>
                <c:pt idx="1">
                  <c:v>0.1053</c:v>
                </c:pt>
                <c:pt idx="2">
                  <c:v>7.7899999999999997E-2</c:v>
                </c:pt>
                <c:pt idx="3">
                  <c:v>2.53E-2</c:v>
                </c:pt>
                <c:pt idx="4">
                  <c:v>9.98E-2</c:v>
                </c:pt>
                <c:pt idx="5">
                  <c:v>3.5999999999999997E-2</c:v>
                </c:pt>
                <c:pt idx="6">
                  <c:v>9.8500000000000004E-2</c:v>
                </c:pt>
                <c:pt idx="7">
                  <c:v>3.0700000000000002E-2</c:v>
                </c:pt>
                <c:pt idx="8">
                  <c:v>2.1700000000000001E-2</c:v>
                </c:pt>
                <c:pt idx="9">
                  <c:v>2.18E-2</c:v>
                </c:pt>
                <c:pt idx="10">
                  <c:v>1.8599999999999998E-2</c:v>
                </c:pt>
                <c:pt idx="11">
                  <c:v>4.58E-2</c:v>
                </c:pt>
                <c:pt idx="12">
                  <c:v>3.5299999999999998E-2</c:v>
                </c:pt>
                <c:pt idx="13">
                  <c:v>1.4500000000000001E-2</c:v>
                </c:pt>
                <c:pt idx="14">
                  <c:v>1.89E-2</c:v>
                </c:pt>
                <c:pt idx="15">
                  <c:v>2.76E-2</c:v>
                </c:pt>
                <c:pt idx="16">
                  <c:v>3.2300000000000002E-2</c:v>
                </c:pt>
                <c:pt idx="17">
                  <c:v>6.5600000000000006E-2</c:v>
                </c:pt>
                <c:pt idx="18">
                  <c:v>2.6700000000000002E-2</c:v>
                </c:pt>
                <c:pt idx="19">
                  <c:v>8.9800000000000005E-2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C0-4123-ABDE-050BE3AC4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Plantation LS104NT</c:v>
                </c:pt>
                <c:pt idx="1">
                  <c:v>Old White Hart LS118BZ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6.9199999999999998E-2</c:v>
                </c:pt>
                <c:pt idx="1">
                  <c:v>3.5000000000000003E-2</c:v>
                </c:pt>
                <c:pt idx="2">
                  <c:v>3.3399999999999999E-2</c:v>
                </c:pt>
                <c:pt idx="3">
                  <c:v>2.53E-2</c:v>
                </c:pt>
                <c:pt idx="4">
                  <c:v>2.4400000000000002E-2</c:v>
                </c:pt>
                <c:pt idx="5">
                  <c:v>1.4500000000000001E-2</c:v>
                </c:pt>
                <c:pt idx="6">
                  <c:v>1.35E-2</c:v>
                </c:pt>
                <c:pt idx="7">
                  <c:v>1.2500000000000001E-2</c:v>
                </c:pt>
                <c:pt idx="8">
                  <c:v>1.01E-2</c:v>
                </c:pt>
                <c:pt idx="9">
                  <c:v>7.7999999999999996E-3</c:v>
                </c:pt>
                <c:pt idx="10">
                  <c:v>6.8999999999999999E-3</c:v>
                </c:pt>
                <c:pt idx="11">
                  <c:v>6.1000000000000004E-3</c:v>
                </c:pt>
                <c:pt idx="12">
                  <c:v>5.1000000000000004E-3</c:v>
                </c:pt>
                <c:pt idx="13">
                  <c:v>3.8999999999999998E-3</c:v>
                </c:pt>
                <c:pt idx="14">
                  <c:v>2.8E-3</c:v>
                </c:pt>
                <c:pt idx="15">
                  <c:v>-4.1000000000000003E-3</c:v>
                </c:pt>
                <c:pt idx="16">
                  <c:v>-1.41E-2</c:v>
                </c:pt>
                <c:pt idx="17">
                  <c:v>-2.29E-2</c:v>
                </c:pt>
                <c:pt idx="18">
                  <c:v>-2.6499999999999999E-2</c:v>
                </c:pt>
                <c:pt idx="19">
                  <c:v>-0.20250000000000001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BCC-4C8E-B5B0-31E4B6B63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Whistlestop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0.30120000000000002</c:v>
                </c:pt>
                <c:pt idx="1">
                  <c:v>0.1047</c:v>
                </c:pt>
                <c:pt idx="2">
                  <c:v>7.3499999999999996E-2</c:v>
                </c:pt>
                <c:pt idx="3">
                  <c:v>0.2167</c:v>
                </c:pt>
                <c:pt idx="4">
                  <c:v>9.1000000000000004E-3</c:v>
                </c:pt>
                <c:pt idx="5">
                  <c:v>0.24049999999999999</c:v>
                </c:pt>
                <c:pt idx="6">
                  <c:v>5.3800000000000001E-2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E-4929-8D98-E67ECD7F3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9.0899999999999995E-2</c:v>
                </c:pt>
                <c:pt idx="1">
                  <c:v>4.87E-2</c:v>
                </c:pt>
                <c:pt idx="2">
                  <c:v>7.6499999999999999E-2</c:v>
                </c:pt>
                <c:pt idx="3">
                  <c:v>9.5100000000000004E-2</c:v>
                </c:pt>
                <c:pt idx="4">
                  <c:v>0.18720000000000001</c:v>
                </c:pt>
                <c:pt idx="5">
                  <c:v>0.25109999999999999</c:v>
                </c:pt>
                <c:pt idx="6">
                  <c:v>0.15359999999999999</c:v>
                </c:pt>
                <c:pt idx="7">
                  <c:v>9.6500000000000002E-2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E-4929-8D98-E67ECD7F32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6.1800000000000001E-2</c:v>
                </c:pt>
                <c:pt idx="2">
                  <c:v>0.2863</c:v>
                </c:pt>
                <c:pt idx="3">
                  <c:v>0.11509999999999999</c:v>
                </c:pt>
                <c:pt idx="4">
                  <c:v>0.1104</c:v>
                </c:pt>
                <c:pt idx="5">
                  <c:v>0.1182</c:v>
                </c:pt>
                <c:pt idx="6">
                  <c:v>7.1199999999999999E-2</c:v>
                </c:pt>
                <c:pt idx="7">
                  <c:v>0.15060000000000001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2E-4929-8D98-E67ECD7F3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35-43EB-889F-D1A25DF15F33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0.60799999999999998</c:v>
                </c:pt>
                <c:pt idx="1">
                  <c:v>0.27150000000000002</c:v>
                </c:pt>
                <c:pt idx="2">
                  <c:v>6.0499999999999998E-2</c:v>
                </c:pt>
                <c:pt idx="3">
                  <c:v>3.3399999999999999E-2</c:v>
                </c:pt>
                <c:pt idx="4">
                  <c:v>2.63E-2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5-43EB-889F-D1A25DF15F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Whistlestop LS118DG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0.37959999999999999</c:v>
                </c:pt>
                <c:pt idx="1">
                  <c:v>0.34570000000000001</c:v>
                </c:pt>
                <c:pt idx="2">
                  <c:v>9.1499999999999998E-2</c:v>
                </c:pt>
                <c:pt idx="3">
                  <c:v>9.8299999999999998E-2</c:v>
                </c:pt>
                <c:pt idx="4">
                  <c:v>8.4699999999999998E-2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35-43EB-889F-D1A25DF15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-0.22839999999999999</c:v>
                </c:pt>
                <c:pt idx="1">
                  <c:v>7.4200000000000002E-2</c:v>
                </c:pt>
                <c:pt idx="2">
                  <c:v>3.1E-2</c:v>
                </c:pt>
                <c:pt idx="3">
                  <c:v>6.4899999999999999E-2</c:v>
                </c:pt>
                <c:pt idx="4">
                  <c:v>5.8400000000000001E-2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74B-4A8F-90F1-D998BD42C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6B3-4560-B733-E0B30D411D23}"/>
              </c:ext>
            </c:extLst>
          </c:dPt>
          <c:cat>
            <c:strRef>
              <c:f>'Sheet1'!$A$2:$A$20</c:f>
              <c:strCache>
                <c:ptCount val="19"/>
                <c:pt idx="0">
                  <c:v>Commercial Inn LS278AG</c:v>
                </c:pt>
                <c:pt idx="1">
                  <c:v>Revolucion De Cuba Leeds LS16DT</c:v>
                </c:pt>
                <c:pt idx="2">
                  <c:v>Whistlestop LS118DG</c:v>
                </c:pt>
                <c:pt idx="3">
                  <c:v>South Leeds Conservative Club LS117JH</c:v>
                </c:pt>
                <c:pt idx="4">
                  <c:v>New Bay Horse LS102DN</c:v>
                </c:pt>
                <c:pt idx="5">
                  <c:v>Be At One Leeds Boar Lane LS16EA</c:v>
                </c:pt>
                <c:pt idx="6">
                  <c:v>Commercial Armley LS123HZ</c:v>
                </c:pt>
                <c:pt idx="7">
                  <c:v>Bar Fibre LS16LY</c:v>
                </c:pt>
                <c:pt idx="8">
                  <c:v>Dragon (Leeds) LS124TJ</c:v>
                </c:pt>
                <c:pt idx="9">
                  <c:v>Horse &amp; Trumpet Hotel Leeds LS16LR</c:v>
                </c:pt>
                <c:pt idx="10">
                  <c:v>The Broadway LS115LD</c:v>
                </c:pt>
                <c:pt idx="11">
                  <c:v>The Hedley Verity LS13HQ</c:v>
                </c:pt>
                <c:pt idx="12">
                  <c:v>Old Peacock (Leeds) LS118TU</c:v>
                </c:pt>
                <c:pt idx="13">
                  <c:v>Plantation LS104NT</c:v>
                </c:pt>
                <c:pt idx="14">
                  <c:v>Queens Court Leeds LS16LY</c:v>
                </c:pt>
                <c:pt idx="15">
                  <c:v>Popworld Leeds LS23AW</c:v>
                </c:pt>
                <c:pt idx="16">
                  <c:v>Queen Hotel Morley LS278DW</c:v>
                </c:pt>
                <c:pt idx="17">
                  <c:v>Old White Hart LS118BZ</c:v>
                </c:pt>
                <c:pt idx="18">
                  <c:v>Crooked Clock Leeds LS102LF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6.6752000000000002</c:v>
                </c:pt>
                <c:pt idx="1">
                  <c:v>14.0694</c:v>
                </c:pt>
                <c:pt idx="2">
                  <c:v>8.9085999999999999</c:v>
                </c:pt>
                <c:pt idx="3">
                  <c:v>7.9984999999999999</c:v>
                </c:pt>
                <c:pt idx="4">
                  <c:v>5.8562000000000003</c:v>
                </c:pt>
                <c:pt idx="5">
                  <c:v>15.9992</c:v>
                </c:pt>
                <c:pt idx="6">
                  <c:v>5.8285</c:v>
                </c:pt>
                <c:pt idx="7">
                  <c:v>16.019600000000001</c:v>
                </c:pt>
                <c:pt idx="8">
                  <c:v>10.278600000000001</c:v>
                </c:pt>
                <c:pt idx="9">
                  <c:v>7.0770999999999997</c:v>
                </c:pt>
                <c:pt idx="10">
                  <c:v>6.4656000000000002</c:v>
                </c:pt>
                <c:pt idx="11">
                  <c:v>7.8106999999999998</c:v>
                </c:pt>
                <c:pt idx="12">
                  <c:v>11.944100000000001</c:v>
                </c:pt>
                <c:pt idx="13">
                  <c:v>7.2938000000000001</c:v>
                </c:pt>
                <c:pt idx="14">
                  <c:v>9.5715000000000003</c:v>
                </c:pt>
                <c:pt idx="15">
                  <c:v>9.6188000000000002</c:v>
                </c:pt>
                <c:pt idx="16">
                  <c:v>6.6890000000000001</c:v>
                </c:pt>
                <c:pt idx="17">
                  <c:v>8.9223999999999997</c:v>
                </c:pt>
                <c:pt idx="18">
                  <c:v>9.6888000000000005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B3-4560-B733-E0B30D411D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Commercial Inn LS278AG</c:v>
                </c:pt>
                <c:pt idx="1">
                  <c:v>Revolucion De Cuba Leeds LS16DT</c:v>
                </c:pt>
                <c:pt idx="2">
                  <c:v>Whistlestop LS118DG</c:v>
                </c:pt>
                <c:pt idx="3">
                  <c:v>South Leeds Conservative Club LS117JH</c:v>
                </c:pt>
                <c:pt idx="4">
                  <c:v>New Bay Horse LS102DN</c:v>
                </c:pt>
                <c:pt idx="5">
                  <c:v>Be At One Leeds Boar Lane LS16EA</c:v>
                </c:pt>
                <c:pt idx="6">
                  <c:v>Commercial Armley LS123HZ</c:v>
                </c:pt>
                <c:pt idx="7">
                  <c:v>Bar Fibre LS16LY</c:v>
                </c:pt>
                <c:pt idx="8">
                  <c:v>Dragon (Leeds) LS124TJ</c:v>
                </c:pt>
                <c:pt idx="9">
                  <c:v>Horse &amp; Trumpet Hotel Leeds LS16LR</c:v>
                </c:pt>
                <c:pt idx="10">
                  <c:v>The Broadway LS115LD</c:v>
                </c:pt>
                <c:pt idx="11">
                  <c:v>The Hedley Verity LS13HQ</c:v>
                </c:pt>
                <c:pt idx="12">
                  <c:v>Old Peacock (Leeds) LS118TU</c:v>
                </c:pt>
                <c:pt idx="13">
                  <c:v>Plantation LS104NT</c:v>
                </c:pt>
                <c:pt idx="14">
                  <c:v>Queens Court Leeds LS16LY</c:v>
                </c:pt>
                <c:pt idx="15">
                  <c:v>Popworld Leeds LS23AW</c:v>
                </c:pt>
                <c:pt idx="16">
                  <c:v>Queen Hotel Morley LS278DW</c:v>
                </c:pt>
                <c:pt idx="17">
                  <c:v>Old White Hart LS118BZ</c:v>
                </c:pt>
                <c:pt idx="18">
                  <c:v>Crooked Clock Leeds LS102LF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8.2605000000000004</c:v>
                </c:pt>
                <c:pt idx="1">
                  <c:v>15.495100000000001</c:v>
                </c:pt>
                <c:pt idx="2">
                  <c:v>9.7589000000000006</c:v>
                </c:pt>
                <c:pt idx="3">
                  <c:v>8.5319000000000003</c:v>
                </c:pt>
                <c:pt idx="4">
                  <c:v>6.3552999999999997</c:v>
                </c:pt>
                <c:pt idx="5">
                  <c:v>16.459800000000001</c:v>
                </c:pt>
                <c:pt idx="6">
                  <c:v>6.0400999999999998</c:v>
                </c:pt>
                <c:pt idx="7">
                  <c:v>16.147099999999998</c:v>
                </c:pt>
                <c:pt idx="8">
                  <c:v>10.4016</c:v>
                </c:pt>
                <c:pt idx="9">
                  <c:v>7.18</c:v>
                </c:pt>
                <c:pt idx="10">
                  <c:v>6.5021000000000004</c:v>
                </c:pt>
                <c:pt idx="11">
                  <c:v>7.8041999999999998</c:v>
                </c:pt>
                <c:pt idx="12">
                  <c:v>11.934100000000001</c:v>
                </c:pt>
                <c:pt idx="13">
                  <c:v>7.2252999999999998</c:v>
                </c:pt>
                <c:pt idx="14">
                  <c:v>9.5028000000000006</c:v>
                </c:pt>
                <c:pt idx="15">
                  <c:v>9.2537000000000003</c:v>
                </c:pt>
                <c:pt idx="16">
                  <c:v>6.3159000000000001</c:v>
                </c:pt>
                <c:pt idx="17">
                  <c:v>8.0359999999999996</c:v>
                </c:pt>
                <c:pt idx="18">
                  <c:v>8.5854999999999997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B3-4560-B733-E0B30D411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4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3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LS115LD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The Broadway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21.43%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Family Value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£9.76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80.56%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Cottingley(1.19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 and The Humber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Leeds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LS118DG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891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Whistlestop LS118DG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LS118BZ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Old White Hart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South Leeds Conservative Club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LS117JH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54.74%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32.47%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52.63%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Clubs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Admiral Taverns Ltd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5186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709307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Whistlestop LS118DG and 99 Chains in 3 Miles from 08/11/2023 - 30/10/2024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Whistlestop LS118DG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264862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Whistlestop LS118DG for 08/11/2023 - 30/10/2024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Whistlestop LS118DG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Whistlestop LS118DG, who are the top 20 competitors from 99 Chains in 3 Miles for 08/11/2023 - 30/10/2024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Whistlestop LS118DG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Whistlestop LS118DG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Whistlestop LS118DG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£373K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£505K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£33.41M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£525.64M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Whistlestop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30.12%</a:t>
                      </a:r>
                    </a:p>
                  </a:txBody>
                  <a:tcPr horzOverflow="overflow">
                    <a:solidFill>
                      <a:srgbClr val="F8696B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10.47%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7.35%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21.67%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33749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4.87%</a:t>
                      </a:r>
                    </a:p>
                  </a:txBody>
                  <a:tcPr horzOverflow="overflow">
                    <a:solidFill>
                      <a:srgbClr val="5A8AC6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9.51%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18.72%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15.36%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105276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Whistlestop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21.03%</a:t>
                      </a:r>
                    </a:p>
                  </a:txBody>
                  <a:tcPr horzOverflow="overflow">
                    <a:solidFill>
                      <a:srgbClr val="4FC042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5.60%</a:t>
                      </a:r>
                    </a:p>
                  </a:txBody>
                  <a:tcPr horzOverflow="overflow">
                    <a:solidFill>
                      <a:srgbClr val="4FC0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-0.30%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-17.81%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-1.06%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-9.98%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4FC042">
                        <a:alpha val="5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Whistlestop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21.52%</a:t>
                      </a:r>
                    </a:p>
                  </a:txBody>
                  <a:tcPr horzOverflow="overflow">
                    <a:solidFill>
                      <a:srgbClr val="4FC042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4.29%</a:t>
                      </a:r>
                    </a:p>
                  </a:txBody>
                  <a:tcPr horzOverflow="overflow">
                    <a:solidFill>
                      <a:srgbClr val="4FC0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-21.28%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10.16%</a:t>
                      </a:r>
                    </a:p>
                  </a:txBody>
                  <a:tcPr horzOverflow="overflow">
                    <a:solidFill>
                      <a:srgbClr val="4FC0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-10.13%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-1.74%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0.49%</a:t>
                      </a:r>
                    </a:p>
                  </a:txBody>
                  <a:tcPr horzOverflow="overflow">
                    <a:solidFill>
                      <a:srgbClr val="4FC0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-1.31%</a:t>
                      </a:r>
                    </a:p>
                  </a:txBody>
                  <a:tcPr horzOverflow="overflow">
                    <a:solidFill>
                      <a:srgbClr val="4FC0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-20.98%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-2.00%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7.68%</a:t>
                      </a:r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8.24%</a:t>
                      </a:r>
                    </a:p>
                  </a:txBody>
                  <a:tcPr horzOverflow="overflow">
                    <a:solidFill>
                      <a:srgbClr val="4FC0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-5.41%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Whistlestop LS118DG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10.47%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7.35%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21.67%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24.05%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White Hart LS118BZ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14.95%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11.31%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South Leeds Conservative Club LS117JH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20.11%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8.22%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11.42%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26.70%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Broadway LS115LD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20.67%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10.76%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20.54%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11.26%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Peacock (Leeds) LS118TU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10.45%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14.27%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10.18%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14.20%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10.64%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Plantation LS104NT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36.79%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6.72%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37.19%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New Bay Horse LS102DN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20.86%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31.68%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36.34%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8.89%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Bar Fibre LS16LY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1298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13.51%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21.17%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Commercial Armley LS123HZ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21.92%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66.20%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Dragon (Leeds) LS124TJ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8.15%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15.69%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Commercial Inn LS278AG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16.09%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4.92%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11.78%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21.92%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Crooked Clock Leeds LS102LF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18.20%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3.61%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10.69%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27.09%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Queen Hotel Morley LS278DW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12.50%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8.11%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39.19%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16.71%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14.99%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Revolucion De Cuba Leeds LS16DT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10.69%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12.51%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20.59%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9.62%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Hedley Verity LS13HQ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1110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20.71%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30.53%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13.56%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Horse &amp; Trumpet Hotel Leeds LS16LR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8.43%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12.47%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Heist Bar LS279BR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12.68%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8.75%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12.82%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17.42%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Queens Court Leeds LS16LY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11.66%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14.78%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16.66%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35.20%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12.58%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Popworld Leeds LS23AW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791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7.74%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20.11%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 At One Leeds Boar Lane LS16EA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10.62%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22.21%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8.13%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Picture House LS278HE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14.71%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13.78%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4.84%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16.07%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13.10%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12.47%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Box Leeds City LS12JS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5.11%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24.10%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15.18%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11.86%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Royal Park Hotel Leeds LS61NY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19.58%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8.33%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18.17%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36.78%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6.96%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Head of Steam LS15DQ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7.06%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10.63%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21.29%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15.89%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10.09%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Merchant Leeds LS28LX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11.76%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22.00%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13.40%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Whistlestop LS118DG and 99 Chains in 3 Miles from 08/11/2023 - 30/10/2024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Whistlestop LS118DG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709307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Whistlestop LS118DG and 99 Chains in 3 Miles from 08/11/2023 - 30/10/2024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Whistlestop LS118DG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709307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Whistlestop LS118DG and 99 Chains in 3 Miles from 08/11/2023 - 30/10/2024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Whistlestop LS118DG and 99 Chains in 3 Miles from 08/11/2023 - 30/10/2024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Whistlestop LS118DG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271700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Whistlestop LS118DG and 99 Chains in 3 Miles from 08/11/2023 - 30/10/2024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Whistlestop LS118DG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274775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Whistlestop LS118DG and 99 Chains in 3 Miles from 08/11/2023 - 30/10/2024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Whistlestop LS118DG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274775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Whistlestop LS118DG and 99 Chains in 3 Miles from 08/11/2023 - 30/10/2024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Whistlestop LS118DG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Whistlestop LS118DG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709307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1924</Words>
  <Characters>0</Characters>
  <Application>Microsoft Office PowerPoint</Application>
  <PresentationFormat>Widescreen</PresentationFormat>
  <Lines>0</Lines>
  <Paragraphs>781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2024-11-25T10:43:27Z</dcterms:modified>
</cp:coreProperties>
</file>