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25" d="100"/>
          <a:sy n="125" d="100"/>
        </p:scale>
        <p:origin x="1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19A-48F6-989F-0B0EF4982F71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7.6700000000000004E-2</c:v>
                </c:pt>
                <c:pt idx="1">
                  <c:v>6.4699999999999994E-2</c:v>
                </c:pt>
                <c:pt idx="2">
                  <c:v>0.1069</c:v>
                </c:pt>
                <c:pt idx="3">
                  <c:v>0.11849999999999999</c:v>
                </c:pt>
                <c:pt idx="4">
                  <c:v>0.19900000000000001</c:v>
                </c:pt>
                <c:pt idx="5">
                  <c:v>0.2316</c:v>
                </c:pt>
                <c:pt idx="6">
                  <c:v>0.2021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9A-48F6-989F-0B0EF4982F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Chequers Inn BH166BJ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2.9899999999999999E-2</c:v>
                </c:pt>
                <c:pt idx="1">
                  <c:v>3.7699999999999997E-2</c:v>
                </c:pt>
                <c:pt idx="2">
                  <c:v>8.5900000000000004E-2</c:v>
                </c:pt>
                <c:pt idx="3">
                  <c:v>0.1147</c:v>
                </c:pt>
                <c:pt idx="4">
                  <c:v>0.2162</c:v>
                </c:pt>
                <c:pt idx="5">
                  <c:v>0.28089999999999998</c:v>
                </c:pt>
                <c:pt idx="6">
                  <c:v>0.2344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9A-48F6-989F-0B0EF4982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Rose &amp; Crown Inn BH166DT</c:v>
                </c:pt>
                <c:pt idx="1">
                  <c:v>St Peter's Finger BH166JE</c:v>
                </c:pt>
              </c:strCache>
            </c:strRef>
          </c:cat>
          <c:val>
            <c:numRef>
              <c:f>'Sheet1'!$D$2:$D$11</c:f>
              <c:numCache>
                <c:formatCode>General</c:formatCode>
                <c:ptCount val="10"/>
                <c:pt idx="0">
                  <c:v>4.5336999999999996</c:v>
                </c:pt>
                <c:pt idx="1">
                  <c:v>1.6580999999999999</c:v>
                </c:pt>
                <c:pt idx="2">
                  <c:v>0.43359999999999999</c:v>
                </c:pt>
                <c:pt idx="3">
                  <c:v>0.1017</c:v>
                </c:pt>
                <c:pt idx="4">
                  <c:v>-0.18740000000000001</c:v>
                </c:pt>
                <c:pt idx="5">
                  <c:v>-0.61109999999999998</c:v>
                </c:pt>
                <c:pt idx="6">
                  <c:v>-1.0869</c:v>
                </c:pt>
                <c:pt idx="7">
                  <c:v>-1.5012000000000001</c:v>
                </c:pt>
                <c:pt idx="8">
                  <c:v>-3.3033000000000001</c:v>
                </c:pt>
                <c:pt idx="9">
                  <c:v>-7.5869999999999997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15E-4999-BCB1-DC6510231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02/11/2022 - 25/10/2023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138-49A1-BC05-6789EB3D17C3}"/>
              </c:ext>
            </c:extLst>
          </c:dPt>
          <c:cat>
            <c:strRef>
              <c:f>'Sheet1'!$A$2:$A$14</c:f>
              <c:strCache>
                <c:ptCount val="13"/>
                <c:pt idx="0">
                  <c:v>Botany Bay Inn DT119ET</c:v>
                </c:pt>
                <c:pt idx="1">
                  <c:v>Cock And Bottle BH207DL</c:v>
                </c:pt>
                <c:pt idx="2">
                  <c:v>Golden Fox BH214AQ</c:v>
                </c:pt>
                <c:pt idx="3">
                  <c:v>Upton Social Club Limited BH165HX</c:v>
                </c:pt>
                <c:pt idx="4">
                  <c:v>Par Tee Lounge BH214BD</c:v>
                </c:pt>
                <c:pt idx="5">
                  <c:v>Lytchett Minster R BH166HZ</c:v>
                </c:pt>
                <c:pt idx="6">
                  <c:v>The Dorset Soldier BH213JZ</c:v>
                </c:pt>
                <c:pt idx="7">
                  <c:v>Lytchett Minst BH166JD</c:v>
                </c:pt>
                <c:pt idx="8">
                  <c:v>Rose &amp; Crown Inn BH166DT</c:v>
                </c:pt>
                <c:pt idx="9">
                  <c:v>St Peter's Finger BH166JE</c:v>
                </c:pt>
                <c:pt idx="10">
                  <c:v>Coventry Arms Corfe Mullen BH213RH</c:v>
                </c:pt>
                <c:pt idx="11">
                  <c:v>Holme Bush Inn Corfe Mullen BH213RZ</c:v>
                </c:pt>
                <c:pt idx="12">
                  <c:v>Chequers Inn BH166BJ</c:v>
                </c:pt>
              </c:strCache>
            </c:strRef>
          </c:cat>
          <c:val>
            <c:numRef>
              <c:f>'Sheet1'!$B$2:$B$14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5.8299999999999998E-2</c:v>
                </c:pt>
                <c:pt idx="3">
                  <c:v>2.6800000000000001E-2</c:v>
                </c:pt>
                <c:pt idx="4">
                  <c:v>0</c:v>
                </c:pt>
                <c:pt idx="5">
                  <c:v>1.09E-2</c:v>
                </c:pt>
                <c:pt idx="6">
                  <c:v>0.1152</c:v>
                </c:pt>
                <c:pt idx="7">
                  <c:v>1.6000000000000001E-3</c:v>
                </c:pt>
                <c:pt idx="8">
                  <c:v>7.9600000000000004E-2</c:v>
                </c:pt>
                <c:pt idx="9">
                  <c:v>0.26329999999999998</c:v>
                </c:pt>
                <c:pt idx="10">
                  <c:v>0.19020000000000001</c:v>
                </c:pt>
                <c:pt idx="11">
                  <c:v>8.6699999999999999E-2</c:v>
                </c:pt>
                <c:pt idx="12">
                  <c:v>0.16689999999999999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38-49A1-BC05-6789EB3D17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08/11/2023 - 30/10/2024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'Sheet1'!$A$2:$A$14</c:f>
              <c:strCache>
                <c:ptCount val="13"/>
                <c:pt idx="0">
                  <c:v>Botany Bay Inn DT119ET</c:v>
                </c:pt>
                <c:pt idx="1">
                  <c:v>Cock And Bottle BH207DL</c:v>
                </c:pt>
                <c:pt idx="2">
                  <c:v>Golden Fox BH214AQ</c:v>
                </c:pt>
                <c:pt idx="3">
                  <c:v>Upton Social Club Limited BH165HX</c:v>
                </c:pt>
                <c:pt idx="4">
                  <c:v>Par Tee Lounge BH214BD</c:v>
                </c:pt>
                <c:pt idx="5">
                  <c:v>Lytchett Minster R BH166HZ</c:v>
                </c:pt>
                <c:pt idx="6">
                  <c:v>The Dorset Soldier BH213JZ</c:v>
                </c:pt>
                <c:pt idx="7">
                  <c:v>Lytchett Minst BH166JD</c:v>
                </c:pt>
                <c:pt idx="8">
                  <c:v>Rose &amp; Crown Inn BH166DT</c:v>
                </c:pt>
                <c:pt idx="9">
                  <c:v>St Peter's Finger BH166JE</c:v>
                </c:pt>
                <c:pt idx="10">
                  <c:v>Coventry Arms Corfe Mullen BH213RH</c:v>
                </c:pt>
                <c:pt idx="11">
                  <c:v>Holme Bush Inn Corfe Mullen BH213RZ</c:v>
                </c:pt>
                <c:pt idx="12">
                  <c:v>Chequers Inn BH166BJ</c:v>
                </c:pt>
              </c:strCache>
            </c:strRef>
          </c:cat>
          <c:val>
            <c:numRef>
              <c:f>'Sheet1'!$C$2:$C$14</c:f>
              <c:numCache>
                <c:formatCode>General</c:formatCode>
                <c:ptCount val="13"/>
                <c:pt idx="0">
                  <c:v>0.1014</c:v>
                </c:pt>
                <c:pt idx="1">
                  <c:v>6.2199999999999998E-2</c:v>
                </c:pt>
                <c:pt idx="2">
                  <c:v>6.9699999999999998E-2</c:v>
                </c:pt>
                <c:pt idx="3">
                  <c:v>3.7699999999999997E-2</c:v>
                </c:pt>
                <c:pt idx="4">
                  <c:v>8.3000000000000001E-3</c:v>
                </c:pt>
                <c:pt idx="5">
                  <c:v>1.6299999999999999E-2</c:v>
                </c:pt>
                <c:pt idx="6">
                  <c:v>0.1164</c:v>
                </c:pt>
                <c:pt idx="7">
                  <c:v>8.0000000000000004E-4</c:v>
                </c:pt>
                <c:pt idx="8">
                  <c:v>7.46E-2</c:v>
                </c:pt>
                <c:pt idx="9">
                  <c:v>0.2477</c:v>
                </c:pt>
                <c:pt idx="10">
                  <c:v>0.15659999999999999</c:v>
                </c:pt>
                <c:pt idx="11">
                  <c:v>3.6999999999999998E-2</c:v>
                </c:pt>
                <c:pt idx="12">
                  <c:v>7.0699999999999999E-2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38-49A1-BC05-6789EB3D1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Botany Bay Inn DT119ET</c:v>
                </c:pt>
                <c:pt idx="1">
                  <c:v>Cock And Bottle BH207DL</c:v>
                </c:pt>
              </c:strCache>
            </c:strRef>
          </c:cat>
          <c:val>
            <c:numRef>
              <c:f>'Sheet1'!$D$2:$D$14</c:f>
              <c:numCache>
                <c:formatCode>General</c:formatCode>
                <c:ptCount val="13"/>
                <c:pt idx="0">
                  <c:v>0.1014</c:v>
                </c:pt>
                <c:pt idx="1">
                  <c:v>6.2199999999999998E-2</c:v>
                </c:pt>
                <c:pt idx="2">
                  <c:v>1.14E-2</c:v>
                </c:pt>
                <c:pt idx="3">
                  <c:v>1.09E-2</c:v>
                </c:pt>
                <c:pt idx="4">
                  <c:v>8.3000000000000001E-3</c:v>
                </c:pt>
                <c:pt idx="5">
                  <c:v>5.4000000000000003E-3</c:v>
                </c:pt>
                <c:pt idx="6">
                  <c:v>1.1999999999999999E-3</c:v>
                </c:pt>
                <c:pt idx="7">
                  <c:v>-8.0000000000000004E-4</c:v>
                </c:pt>
                <c:pt idx="8">
                  <c:v>-5.0000000000000001E-3</c:v>
                </c:pt>
                <c:pt idx="9">
                  <c:v>-1.5599999999999999E-2</c:v>
                </c:pt>
                <c:pt idx="10">
                  <c:v>-3.3599999999999998E-2</c:v>
                </c:pt>
                <c:pt idx="11">
                  <c:v>-4.9700000000000001E-2</c:v>
                </c:pt>
                <c:pt idx="12">
                  <c:v>-9.6199999999999994E-2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2C7-498B-BDDC-B2960668D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C03-471B-BD91-32028A9D0280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1.8200000000000001E-2</c:v>
                </c:pt>
                <c:pt idx="1">
                  <c:v>9.1200000000000003E-2</c:v>
                </c:pt>
                <c:pt idx="2">
                  <c:v>0.22120000000000001</c:v>
                </c:pt>
                <c:pt idx="3">
                  <c:v>0.1615</c:v>
                </c:pt>
                <c:pt idx="4">
                  <c:v>0.23330000000000001</c:v>
                </c:pt>
                <c:pt idx="5">
                  <c:v>0.1525</c:v>
                </c:pt>
                <c:pt idx="6">
                  <c:v>0.1217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03-471B-BD91-32028A9D02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Chequers Inn BH166BJ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7.1199999999999999E-2</c:v>
                </c:pt>
                <c:pt idx="1">
                  <c:v>0.11990000000000001</c:v>
                </c:pt>
                <c:pt idx="2">
                  <c:v>0.22470000000000001</c:v>
                </c:pt>
                <c:pt idx="3">
                  <c:v>0.25319999999999998</c:v>
                </c:pt>
                <c:pt idx="4">
                  <c:v>0.10979999999999999</c:v>
                </c:pt>
                <c:pt idx="5">
                  <c:v>0.14410000000000001</c:v>
                </c:pt>
                <c:pt idx="6">
                  <c:v>7.6700000000000004E-2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03-471B-BD91-32028A9D0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5.2999999999999999E-2</c:v>
                </c:pt>
                <c:pt idx="1">
                  <c:v>2.87E-2</c:v>
                </c:pt>
                <c:pt idx="2">
                  <c:v>3.5000000000000001E-3</c:v>
                </c:pt>
                <c:pt idx="3">
                  <c:v>9.1700000000000004E-2</c:v>
                </c:pt>
                <c:pt idx="4">
                  <c:v>-0.1235</c:v>
                </c:pt>
                <c:pt idx="5">
                  <c:v>-8.3999999999999995E-3</c:v>
                </c:pt>
                <c:pt idx="6">
                  <c:v>-4.4999999999999998E-2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2F1-4F60-A13E-AB0BA6777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-4.6800000000000001E-2</c:v>
                </c:pt>
                <c:pt idx="1">
                  <c:v>-2.7E-2</c:v>
                </c:pt>
                <c:pt idx="2">
                  <c:v>-2.1000000000000001E-2</c:v>
                </c:pt>
                <c:pt idx="3">
                  <c:v>-3.8E-3</c:v>
                </c:pt>
                <c:pt idx="4">
                  <c:v>1.72E-2</c:v>
                </c:pt>
                <c:pt idx="5">
                  <c:v>4.9299999999999997E-2</c:v>
                </c:pt>
                <c:pt idx="6">
                  <c:v>3.2300000000000002E-2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62D-484F-B3E4-242B5A839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92A-4144-B3DA-A82BD255AECD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0.31419999999999998</c:v>
                </c:pt>
                <c:pt idx="1">
                  <c:v>0.56789999999999996</c:v>
                </c:pt>
                <c:pt idx="2">
                  <c:v>0.1178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2A-4144-B3DA-A82BD255AE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Chequers Inn BH166BJ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0.33160000000000001</c:v>
                </c:pt>
                <c:pt idx="1">
                  <c:v>0.54549999999999998</c:v>
                </c:pt>
                <c:pt idx="2">
                  <c:v>0.12280000000000001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2A-4144-B3DA-A82BD255A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1.7399999999999999E-2</c:v>
                </c:pt>
                <c:pt idx="1">
                  <c:v>-2.24E-2</c:v>
                </c:pt>
                <c:pt idx="2">
                  <c:v>5.0000000000000001E-3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FA1-4CC4-8EC3-71EBB2A51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4E0-402F-8A5E-90C00DE6D314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0.3211</c:v>
                </c:pt>
                <c:pt idx="1">
                  <c:v>0.67879999999999996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E0-402F-8A5E-90C00DE6D3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Chequers Inn BH166BJ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0.36940000000000001</c:v>
                </c:pt>
                <c:pt idx="1">
                  <c:v>0.63049999999999995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E0-402F-8A5E-90C00DE6D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4.8300000000000003E-2</c:v>
                </c:pt>
                <c:pt idx="1">
                  <c:v>-4.8300000000000003E-2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8E2-4EDA-8D01-FF32713A3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084-4914-B26E-7A1CA0D53689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0.17799999999999999</c:v>
                </c:pt>
                <c:pt idx="1">
                  <c:v>2.3599999999999999E-2</c:v>
                </c:pt>
                <c:pt idx="2">
                  <c:v>0.2404</c:v>
                </c:pt>
                <c:pt idx="3">
                  <c:v>3.7600000000000001E-2</c:v>
                </c:pt>
                <c:pt idx="4">
                  <c:v>6.6000000000000003E-2</c:v>
                </c:pt>
                <c:pt idx="5">
                  <c:v>0.1414</c:v>
                </c:pt>
                <c:pt idx="6">
                  <c:v>5.5399999999999998E-2</c:v>
                </c:pt>
                <c:pt idx="7">
                  <c:v>0.2571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84-4914-B26E-7A1CA0D536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Chequers Inn BH166BJ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0.1386</c:v>
                </c:pt>
                <c:pt idx="1">
                  <c:v>9.2899999999999996E-2</c:v>
                </c:pt>
                <c:pt idx="2">
                  <c:v>0.34489999999999998</c:v>
                </c:pt>
                <c:pt idx="3">
                  <c:v>2.7300000000000001E-2</c:v>
                </c:pt>
                <c:pt idx="4">
                  <c:v>1.9E-3</c:v>
                </c:pt>
                <c:pt idx="5">
                  <c:v>8.7300000000000003E-2</c:v>
                </c:pt>
                <c:pt idx="6">
                  <c:v>8.3000000000000001E-3</c:v>
                </c:pt>
                <c:pt idx="7">
                  <c:v>0.29820000000000002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84-4914-B26E-7A1CA0D53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-3.9399999999999998E-2</c:v>
                </c:pt>
                <c:pt idx="1">
                  <c:v>6.93E-2</c:v>
                </c:pt>
                <c:pt idx="2">
                  <c:v>0.1045</c:v>
                </c:pt>
                <c:pt idx="3">
                  <c:v>-1.03E-2</c:v>
                </c:pt>
                <c:pt idx="4">
                  <c:v>-6.4100000000000004E-2</c:v>
                </c:pt>
                <c:pt idx="5">
                  <c:v>-5.4100000000000002E-2</c:v>
                </c:pt>
                <c:pt idx="6">
                  <c:v>-4.7100000000000003E-2</c:v>
                </c:pt>
                <c:pt idx="7">
                  <c:v>4.1099999999999998E-2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266-4063-9FFC-E772AE416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1F8-4087-BE0F-57B5CDAB3C9C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0.1757</c:v>
                </c:pt>
                <c:pt idx="1">
                  <c:v>0.22170000000000001</c:v>
                </c:pt>
                <c:pt idx="2">
                  <c:v>0.15559999999999999</c:v>
                </c:pt>
                <c:pt idx="3">
                  <c:v>0.1691</c:v>
                </c:pt>
                <c:pt idx="4">
                  <c:v>4.8399999999999999E-2</c:v>
                </c:pt>
                <c:pt idx="5">
                  <c:v>6.1499999999999999E-2</c:v>
                </c:pt>
                <c:pt idx="6">
                  <c:v>0.1676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F8-4087-BE0F-57B5CDAB3C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Chequers Inn BH166BJ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0.54330000000000001</c:v>
                </c:pt>
                <c:pt idx="1">
                  <c:v>0.1195</c:v>
                </c:pt>
                <c:pt idx="2">
                  <c:v>8.8900000000000007E-2</c:v>
                </c:pt>
                <c:pt idx="3">
                  <c:v>0.14699999999999999</c:v>
                </c:pt>
                <c:pt idx="4">
                  <c:v>3.39E-2</c:v>
                </c:pt>
                <c:pt idx="5">
                  <c:v>2.0799999999999999E-2</c:v>
                </c:pt>
                <c:pt idx="6">
                  <c:v>4.6300000000000001E-2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F8-4087-BE0F-57B5CDAB3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0.36759999999999998</c:v>
                </c:pt>
                <c:pt idx="1">
                  <c:v>-0.1022</c:v>
                </c:pt>
                <c:pt idx="2">
                  <c:v>-6.6699999999999995E-2</c:v>
                </c:pt>
                <c:pt idx="3">
                  <c:v>-2.2100000000000002E-2</c:v>
                </c:pt>
                <c:pt idx="4">
                  <c:v>-1.4500000000000001E-2</c:v>
                </c:pt>
                <c:pt idx="5">
                  <c:v>-4.07E-2</c:v>
                </c:pt>
                <c:pt idx="6">
                  <c:v>-0.12130000000000001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C65-4F16-9716-A475F0809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'Sheet1'!$A$2:$A$14</c:f>
              <c:strCache>
                <c:ptCount val="13"/>
                <c:pt idx="0">
                  <c:v>Chequers Inn BH166BJ</c:v>
                </c:pt>
                <c:pt idx="1">
                  <c:v>Rose &amp; Crown Inn BH166DT</c:v>
                </c:pt>
                <c:pt idx="2">
                  <c:v>St Peter's Finger BH166JE</c:v>
                </c:pt>
                <c:pt idx="3">
                  <c:v>Cock And Bottle BH207DL</c:v>
                </c:pt>
                <c:pt idx="4">
                  <c:v>Upton Social Club Limited BH165HX</c:v>
                </c:pt>
                <c:pt idx="5">
                  <c:v>Botany Bay Inn DT119ET</c:v>
                </c:pt>
                <c:pt idx="6">
                  <c:v>Holme Bush Inn Corfe Mullen BH213RZ</c:v>
                </c:pt>
                <c:pt idx="7">
                  <c:v>Coventry Arms Corfe Mullen BH213RH</c:v>
                </c:pt>
                <c:pt idx="8">
                  <c:v>The Dorset Soldier BH213JZ</c:v>
                </c:pt>
                <c:pt idx="9">
                  <c:v>Lytchett Minster R BH166HZ</c:v>
                </c:pt>
                <c:pt idx="10">
                  <c:v>Golden Fox BH214AQ</c:v>
                </c:pt>
                <c:pt idx="11">
                  <c:v>Par Tee Lounge BH214BD</c:v>
                </c:pt>
                <c:pt idx="12">
                  <c:v>Lytchett Minst BH166JD</c:v>
                </c:pt>
              </c:strCache>
            </c:strRef>
          </c:cat>
          <c:val>
            <c:numRef>
              <c:f>'Sheet1'!$F$2:$F$14</c:f>
              <c:numCache>
                <c:formatCode>General</c:formatCode>
                <c:ptCount val="13"/>
                <c:pt idx="0">
                  <c:v>0.38679999999999998</c:v>
                </c:pt>
                <c:pt idx="1">
                  <c:v>0.22420000000000001</c:v>
                </c:pt>
                <c:pt idx="2">
                  <c:v>0.1047</c:v>
                </c:pt>
                <c:pt idx="3">
                  <c:v>7.2499999999999995E-2</c:v>
                </c:pt>
                <c:pt idx="4">
                  <c:v>4.8899999999999999E-2</c:v>
                </c:pt>
                <c:pt idx="5">
                  <c:v>4.0500000000000001E-2</c:v>
                </c:pt>
                <c:pt idx="6">
                  <c:v>3.73E-2</c:v>
                </c:pt>
                <c:pt idx="7">
                  <c:v>3.1699999999999999E-2</c:v>
                </c:pt>
                <c:pt idx="8">
                  <c:v>1.5800000000000002E-2</c:v>
                </c:pt>
                <c:pt idx="9">
                  <c:v>1.5299999999999999E-2</c:v>
                </c:pt>
                <c:pt idx="10">
                  <c:v>1.43E-2</c:v>
                </c:pt>
                <c:pt idx="11">
                  <c:v>6.4999999999999997E-3</c:v>
                </c:pt>
                <c:pt idx="12">
                  <c:v>8.0000000000000004E-4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F-4E36-8E59-DC33E7CEE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02/11/2022 - 25/10/2023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F87-4BBB-8394-20C07A890B3C}"/>
              </c:ext>
            </c:extLst>
          </c:dPt>
          <c:cat>
            <c:strRef>
              <c:f>'Sheet1'!$A$2:$A$14</c:f>
              <c:strCache>
                <c:ptCount val="13"/>
                <c:pt idx="0">
                  <c:v>Cock And Bottle BH207DL</c:v>
                </c:pt>
                <c:pt idx="1">
                  <c:v>Upton Social Club Limited BH165HX</c:v>
                </c:pt>
                <c:pt idx="2">
                  <c:v>Botany Bay Inn DT119ET</c:v>
                </c:pt>
                <c:pt idx="3">
                  <c:v>Rose &amp; Crown Inn BH166DT</c:v>
                </c:pt>
                <c:pt idx="4">
                  <c:v>St Peter's Finger BH166JE</c:v>
                </c:pt>
                <c:pt idx="5">
                  <c:v>Lytchett Minster R BH166HZ</c:v>
                </c:pt>
                <c:pt idx="6">
                  <c:v>Coventry Arms Corfe Mullen BH213RH</c:v>
                </c:pt>
                <c:pt idx="7">
                  <c:v>Golden Fox BH214AQ</c:v>
                </c:pt>
                <c:pt idx="8">
                  <c:v>Par Tee Lounge BH214BD</c:v>
                </c:pt>
                <c:pt idx="9">
                  <c:v>Lytchett Minst BH166JD</c:v>
                </c:pt>
                <c:pt idx="10">
                  <c:v>The Dorset Soldier BH213JZ</c:v>
                </c:pt>
                <c:pt idx="11">
                  <c:v>Holme Bush Inn Corfe Mullen BH213RZ</c:v>
                </c:pt>
                <c:pt idx="12">
                  <c:v>Chequers Inn BH166BJ</c:v>
                </c:pt>
              </c:strCache>
            </c:strRef>
          </c:cat>
          <c:val>
            <c:numRef>
              <c:f>'Sheet1'!$B$2:$B$14</c:f>
              <c:numCache>
                <c:formatCode>General</c:formatCode>
                <c:ptCount val="13"/>
                <c:pt idx="0">
                  <c:v>0</c:v>
                </c:pt>
                <c:pt idx="1">
                  <c:v>2.8299999999999999E-2</c:v>
                </c:pt>
                <c:pt idx="2">
                  <c:v>0</c:v>
                </c:pt>
                <c:pt idx="3">
                  <c:v>0.15090000000000001</c:v>
                </c:pt>
                <c:pt idx="4">
                  <c:v>0.10390000000000001</c:v>
                </c:pt>
                <c:pt idx="5">
                  <c:v>7.7000000000000002E-3</c:v>
                </c:pt>
                <c:pt idx="6">
                  <c:v>4.1700000000000001E-2</c:v>
                </c:pt>
                <c:pt idx="7">
                  <c:v>1.52E-2</c:v>
                </c:pt>
                <c:pt idx="8">
                  <c:v>0</c:v>
                </c:pt>
                <c:pt idx="9">
                  <c:v>0</c:v>
                </c:pt>
                <c:pt idx="10">
                  <c:v>3.9300000000000002E-2</c:v>
                </c:pt>
                <c:pt idx="11">
                  <c:v>6.5299999999999997E-2</c:v>
                </c:pt>
                <c:pt idx="12">
                  <c:v>0.54730000000000001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87-4BBB-8394-20C07A890B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08/11/2023 - 30/10/2024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'Sheet1'!$A$2:$A$14</c:f>
              <c:strCache>
                <c:ptCount val="13"/>
                <c:pt idx="0">
                  <c:v>Cock And Bottle BH207DL</c:v>
                </c:pt>
                <c:pt idx="1">
                  <c:v>Upton Social Club Limited BH165HX</c:v>
                </c:pt>
                <c:pt idx="2">
                  <c:v>Botany Bay Inn DT119ET</c:v>
                </c:pt>
                <c:pt idx="3">
                  <c:v>Rose &amp; Crown Inn BH166DT</c:v>
                </c:pt>
                <c:pt idx="4">
                  <c:v>St Peter's Finger BH166JE</c:v>
                </c:pt>
                <c:pt idx="5">
                  <c:v>Lytchett Minster R BH166HZ</c:v>
                </c:pt>
                <c:pt idx="6">
                  <c:v>Coventry Arms Corfe Mullen BH213RH</c:v>
                </c:pt>
                <c:pt idx="7">
                  <c:v>Golden Fox BH214AQ</c:v>
                </c:pt>
                <c:pt idx="8">
                  <c:v>Par Tee Lounge BH214BD</c:v>
                </c:pt>
                <c:pt idx="9">
                  <c:v>Lytchett Minst BH166JD</c:v>
                </c:pt>
                <c:pt idx="10">
                  <c:v>The Dorset Soldier BH213JZ</c:v>
                </c:pt>
                <c:pt idx="11">
                  <c:v>Holme Bush Inn Corfe Mullen BH213RZ</c:v>
                </c:pt>
                <c:pt idx="12">
                  <c:v>Chequers Inn BH166BJ</c:v>
                </c:pt>
              </c:strCache>
            </c:strRef>
          </c:cat>
          <c:val>
            <c:numRef>
              <c:f>'Sheet1'!$C$2:$C$14</c:f>
              <c:numCache>
                <c:formatCode>General</c:formatCode>
                <c:ptCount val="13"/>
                <c:pt idx="0">
                  <c:v>9.5399999999999999E-2</c:v>
                </c:pt>
                <c:pt idx="1">
                  <c:v>7.5300000000000006E-2</c:v>
                </c:pt>
                <c:pt idx="2">
                  <c:v>4.4699999999999997E-2</c:v>
                </c:pt>
                <c:pt idx="3">
                  <c:v>0.18970000000000001</c:v>
                </c:pt>
                <c:pt idx="4">
                  <c:v>0.13289999999999999</c:v>
                </c:pt>
                <c:pt idx="5">
                  <c:v>1.7100000000000001E-2</c:v>
                </c:pt>
                <c:pt idx="6">
                  <c:v>4.99E-2</c:v>
                </c:pt>
                <c:pt idx="7">
                  <c:v>2.3E-2</c:v>
                </c:pt>
                <c:pt idx="8">
                  <c:v>6.3E-3</c:v>
                </c:pt>
                <c:pt idx="9">
                  <c:v>5.9999999999999995E-4</c:v>
                </c:pt>
                <c:pt idx="10">
                  <c:v>3.3300000000000003E-2</c:v>
                </c:pt>
                <c:pt idx="11">
                  <c:v>3.4299999999999997E-2</c:v>
                </c:pt>
                <c:pt idx="12">
                  <c:v>0.29670000000000002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87-4BBB-8394-20C07A890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Cock And Bottle BH207DL</c:v>
                </c:pt>
                <c:pt idx="1">
                  <c:v>Upton Social Club Limited BH165HX</c:v>
                </c:pt>
              </c:strCache>
            </c:strRef>
          </c:cat>
          <c:val>
            <c:numRef>
              <c:f>'Sheet1'!$D$2:$D$14</c:f>
              <c:numCache>
                <c:formatCode>General</c:formatCode>
                <c:ptCount val="13"/>
                <c:pt idx="0">
                  <c:v>9.5399999999999999E-2</c:v>
                </c:pt>
                <c:pt idx="1">
                  <c:v>4.7E-2</c:v>
                </c:pt>
                <c:pt idx="2">
                  <c:v>4.4699999999999997E-2</c:v>
                </c:pt>
                <c:pt idx="3">
                  <c:v>3.8800000000000001E-2</c:v>
                </c:pt>
                <c:pt idx="4">
                  <c:v>2.9000000000000001E-2</c:v>
                </c:pt>
                <c:pt idx="5">
                  <c:v>9.4000000000000004E-3</c:v>
                </c:pt>
                <c:pt idx="6">
                  <c:v>8.2000000000000007E-3</c:v>
                </c:pt>
                <c:pt idx="7">
                  <c:v>7.7999999999999996E-3</c:v>
                </c:pt>
                <c:pt idx="8">
                  <c:v>6.3E-3</c:v>
                </c:pt>
                <c:pt idx="9">
                  <c:v>5.9999999999999995E-4</c:v>
                </c:pt>
                <c:pt idx="10">
                  <c:v>-6.0000000000000001E-3</c:v>
                </c:pt>
                <c:pt idx="11">
                  <c:v>-3.1E-2</c:v>
                </c:pt>
                <c:pt idx="12">
                  <c:v>-0.25059999999999999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0FC-4E88-BBB3-085DA6C3C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0.49666915590473198</c:v>
                </c:pt>
                <c:pt idx="1">
                  <c:v>0.80952436742940503</c:v>
                </c:pt>
                <c:pt idx="2">
                  <c:v>4.90567107441124E-2</c:v>
                </c:pt>
                <c:pt idx="3">
                  <c:v>0.51489307316520805</c:v>
                </c:pt>
                <c:pt idx="4">
                  <c:v>0.77890761187929602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02-4EFB-AB93-94FD67B54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02-4EFB-AB93-94FD67B540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02-4EFB-AB93-94FD67B54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Chequers Inn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0.1386</c:v>
                </c:pt>
                <c:pt idx="1">
                  <c:v>9.2899999999999996E-2</c:v>
                </c:pt>
                <c:pt idx="2">
                  <c:v>0.34489999999999998</c:v>
                </c:pt>
                <c:pt idx="3">
                  <c:v>2.7300000000000001E-2</c:v>
                </c:pt>
                <c:pt idx="4">
                  <c:v>1.9E-3</c:v>
                </c:pt>
                <c:pt idx="5">
                  <c:v>8.7300000000000003E-2</c:v>
                </c:pt>
                <c:pt idx="6">
                  <c:v>8.3000000000000001E-3</c:v>
                </c:pt>
                <c:pt idx="7">
                  <c:v>0.29820000000000002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F-468D-AF06-84C13550D2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0.17799999999999999</c:v>
                </c:pt>
                <c:pt idx="1">
                  <c:v>2.3599999999999999E-2</c:v>
                </c:pt>
                <c:pt idx="2">
                  <c:v>0.2404</c:v>
                </c:pt>
                <c:pt idx="3">
                  <c:v>3.7600000000000001E-2</c:v>
                </c:pt>
                <c:pt idx="4">
                  <c:v>6.6000000000000003E-2</c:v>
                </c:pt>
                <c:pt idx="5">
                  <c:v>0.1414</c:v>
                </c:pt>
                <c:pt idx="6">
                  <c:v>5.5399999999999998E-2</c:v>
                </c:pt>
                <c:pt idx="7">
                  <c:v>0.2571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3F-468D-AF06-84C13550D2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8.5999999999999993E-2</c:v>
                </c:pt>
                <c:pt idx="1">
                  <c:v>6.1800000000000001E-2</c:v>
                </c:pt>
                <c:pt idx="2">
                  <c:v>0.2863</c:v>
                </c:pt>
                <c:pt idx="3">
                  <c:v>0.11509999999999999</c:v>
                </c:pt>
                <c:pt idx="4">
                  <c:v>0.1104</c:v>
                </c:pt>
                <c:pt idx="5">
                  <c:v>0.1182</c:v>
                </c:pt>
                <c:pt idx="6">
                  <c:v>7.1199999999999999E-2</c:v>
                </c:pt>
                <c:pt idx="7">
                  <c:v>0.15060000000000001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3F-468D-AF06-84C13550D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C4C-456B-A8CD-42EB8C7758A3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0.62429999999999997</c:v>
                </c:pt>
                <c:pt idx="1">
                  <c:v>0.25269999999999998</c:v>
                </c:pt>
                <c:pt idx="2">
                  <c:v>5.28E-2</c:v>
                </c:pt>
                <c:pt idx="3">
                  <c:v>3.2500000000000001E-2</c:v>
                </c:pt>
                <c:pt idx="4">
                  <c:v>3.7499999999999999E-2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4C-456B-A8CD-42EB8C7758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Chequers Inn BH166BJ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0.50629999999999997</c:v>
                </c:pt>
                <c:pt idx="1">
                  <c:v>0.26050000000000001</c:v>
                </c:pt>
                <c:pt idx="2">
                  <c:v>8.4000000000000005E-2</c:v>
                </c:pt>
                <c:pt idx="3">
                  <c:v>5.8799999999999998E-2</c:v>
                </c:pt>
                <c:pt idx="4">
                  <c:v>9.0300000000000005E-2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4C-456B-A8CD-42EB8C775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-0.11799999999999999</c:v>
                </c:pt>
                <c:pt idx="1">
                  <c:v>7.7999999999999996E-3</c:v>
                </c:pt>
                <c:pt idx="2">
                  <c:v>3.1199999999999999E-2</c:v>
                </c:pt>
                <c:pt idx="3">
                  <c:v>2.63E-2</c:v>
                </c:pt>
                <c:pt idx="4">
                  <c:v>5.28E-2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B4C-491D-AF42-EA9B7E8E2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02/11/2022 - 25/10/2023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DDB-4392-91AA-EE4D51CB10A6}"/>
              </c:ext>
            </c:extLst>
          </c:dPt>
          <c:cat>
            <c:strRef>
              <c:f>'Sheet1'!$A$2:$A$11</c:f>
              <c:strCache>
                <c:ptCount val="10"/>
                <c:pt idx="0">
                  <c:v>Rose &amp; Crown Inn BH166DT</c:v>
                </c:pt>
                <c:pt idx="1">
                  <c:v>St Peter's Finger BH166JE</c:v>
                </c:pt>
                <c:pt idx="2">
                  <c:v>Holme Bush Inn Corfe Mullen BH213RZ</c:v>
                </c:pt>
                <c:pt idx="3">
                  <c:v>Upton Social Club Limited BH165HX</c:v>
                </c:pt>
                <c:pt idx="4">
                  <c:v>Lytchett Minster R BH166HZ</c:v>
                </c:pt>
                <c:pt idx="5">
                  <c:v>Golden Fox BH214AQ</c:v>
                </c:pt>
                <c:pt idx="6">
                  <c:v>Coventry Arms Corfe Mullen BH213RH</c:v>
                </c:pt>
                <c:pt idx="7">
                  <c:v>The Dorset Soldier BH213JZ</c:v>
                </c:pt>
                <c:pt idx="8">
                  <c:v>Chequers Inn BH166BJ</c:v>
                </c:pt>
                <c:pt idx="9">
                  <c:v>Lytchett Minst BH166JD</c:v>
                </c:pt>
              </c:strCache>
            </c:strRef>
          </c:cat>
          <c:val>
            <c:numRef>
              <c:f>'Sheet1'!$B$2:$B$11</c:f>
              <c:numCache>
                <c:formatCode>General</c:formatCode>
                <c:ptCount val="10"/>
                <c:pt idx="0">
                  <c:v>16.9008</c:v>
                </c:pt>
                <c:pt idx="1">
                  <c:v>23.214400000000001</c:v>
                </c:pt>
                <c:pt idx="2">
                  <c:v>14.971399999999999</c:v>
                </c:pt>
                <c:pt idx="3">
                  <c:v>8.2408999999999999</c:v>
                </c:pt>
                <c:pt idx="4">
                  <c:v>6.7689000000000004</c:v>
                </c:pt>
                <c:pt idx="5">
                  <c:v>58.5503</c:v>
                </c:pt>
                <c:pt idx="6">
                  <c:v>41.821599999999997</c:v>
                </c:pt>
                <c:pt idx="7">
                  <c:v>15.342499999999999</c:v>
                </c:pt>
                <c:pt idx="8">
                  <c:v>19.872699999999998</c:v>
                </c:pt>
                <c:pt idx="9">
                  <c:v>13.267799999999999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DB-4392-91AA-EE4D51CB10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08/11/2023 - 30/10/2024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'Sheet1'!$A$2:$A$11</c:f>
              <c:strCache>
                <c:ptCount val="10"/>
                <c:pt idx="0">
                  <c:v>Rose &amp; Crown Inn BH166DT</c:v>
                </c:pt>
                <c:pt idx="1">
                  <c:v>St Peter's Finger BH166JE</c:v>
                </c:pt>
                <c:pt idx="2">
                  <c:v>Holme Bush Inn Corfe Mullen BH213RZ</c:v>
                </c:pt>
                <c:pt idx="3">
                  <c:v>Upton Social Club Limited BH165HX</c:v>
                </c:pt>
                <c:pt idx="4">
                  <c:v>Lytchett Minster R BH166HZ</c:v>
                </c:pt>
                <c:pt idx="5">
                  <c:v>Golden Fox BH214AQ</c:v>
                </c:pt>
                <c:pt idx="6">
                  <c:v>Coventry Arms Corfe Mullen BH213RH</c:v>
                </c:pt>
                <c:pt idx="7">
                  <c:v>The Dorset Soldier BH213JZ</c:v>
                </c:pt>
                <c:pt idx="8">
                  <c:v>Chequers Inn BH166BJ</c:v>
                </c:pt>
                <c:pt idx="9">
                  <c:v>Lytchett Minst BH166JD</c:v>
                </c:pt>
              </c:strCache>
            </c:strRef>
          </c:cat>
          <c:val>
            <c:numRef>
              <c:f>'Sheet1'!$C$2:$C$11</c:f>
              <c:numCache>
                <c:formatCode>General</c:formatCode>
                <c:ptCount val="10"/>
                <c:pt idx="0">
                  <c:v>21.4345</c:v>
                </c:pt>
                <c:pt idx="1">
                  <c:v>24.872499999999999</c:v>
                </c:pt>
                <c:pt idx="2">
                  <c:v>15.404999999999999</c:v>
                </c:pt>
                <c:pt idx="3">
                  <c:v>8.3425999999999991</c:v>
                </c:pt>
                <c:pt idx="4">
                  <c:v>6.5815000000000001</c:v>
                </c:pt>
                <c:pt idx="5">
                  <c:v>57.9392</c:v>
                </c:pt>
                <c:pt idx="6">
                  <c:v>40.734699999999997</c:v>
                </c:pt>
                <c:pt idx="7">
                  <c:v>13.8413</c:v>
                </c:pt>
                <c:pt idx="8">
                  <c:v>16.569400000000002</c:v>
                </c:pt>
                <c:pt idx="9">
                  <c:v>5.6807999999999996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DB-4392-91AA-EE4D51CB1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BH207DL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Cock And Bottle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25.96%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Content Communities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£16.57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63.06%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Holton Heath(5.44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Poole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BH166BJ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7780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Chequers Inn BH166BJ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BH166DT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Rose &amp; Crown Inn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St Peter's Finger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BH166JE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54.56%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25.33%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45 to 54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28.10%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6075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Chequers Inn BH166BJ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6889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476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Chequers Inn BH166BJ and 99 Chains in 3 Miles from 08/11/2023 - 30/10/2024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Chequers Inn BH166BJ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Chequers Inn BH166BJ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3865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Chequers Inn BH166BJ for 08/11/2023 - 30/10/2024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Chequers Inn BH166BJ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Chequers Inn BH166BJ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259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Chequers Inn BH166BJ, who are the top 20 competitors from 99 Chains in 3 Miles for 08/11/2023 - 30/10/2024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Chequers Inn BH166BJ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Chequers Inn BH166BJ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476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Chequers Inn BH166BJ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Chequers Inn BH166BJ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Chequers Inn BH166BJ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Chequers Inn BH166BJ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£322K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£322K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£787K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£15.22M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50132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Chequers Inn BH166BJ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Our Local Destination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£8500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Chequers Inn BH166BJ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Chequers Inn BH166BJ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Chequers Inn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13.86%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9.29%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34.49%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2.73%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8.73%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0.83%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29.82%</a:t>
                      </a:r>
                    </a:p>
                  </a:txBody>
                  <a:tcPr horzOverflow="overflow">
                    <a:solidFill>
                      <a:srgbClr val="F8696B">
                        <a:alpha val="8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1242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17.80%</a:t>
                      </a:r>
                    </a:p>
                  </a:txBody>
                  <a:tcPr horzOverflow="overflow">
                    <a:solidFill>
                      <a:srgbClr val="F8696B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2.36%</a:t>
                      </a:r>
                    </a:p>
                  </a:txBody>
                  <a:tcPr horzOverflow="overflow">
                    <a:solidFill>
                      <a:srgbClr val="5A8AC6">
                        <a:alpha val="5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24.04%</a:t>
                      </a:r>
                    </a:p>
                  </a:txBody>
                  <a:tcPr horzOverflow="overflow">
                    <a:solidFill>
                      <a:srgbClr val="F8696B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6.60%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14.14%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5.54%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105276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8.60%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6.18%</a:t>
                      </a:r>
                    </a:p>
                  </a:txBody>
                  <a:tcPr horzOverflow="overflow">
                    <a:solidFill>
                      <a:srgbClr val="5A8AC6">
                        <a:alpha val="35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28.63%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11.51%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11.04%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11.82%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15.06%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Chequers Inn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-3.94%</a:t>
                      </a:r>
                    </a:p>
                  </a:txBody>
                  <a:tcPr horzOverflow="overflow">
                    <a:solidFill>
                      <a:srgbClr val="C04242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6.93%</a:t>
                      </a:r>
                    </a:p>
                  </a:txBody>
                  <a:tcPr horzOverflow="overflow">
                    <a:solidFill>
                      <a:srgbClr val="4FC0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10.45%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-1.03%</a:t>
                      </a:r>
                    </a:p>
                  </a:txBody>
                  <a:tcPr horzOverflow="overflow">
                    <a:solidFill>
                      <a:srgbClr val="C04242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-6.41%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-5.41%</a:t>
                      </a:r>
                    </a:p>
                  </a:txBody>
                  <a:tcPr horzOverflow="overflow">
                    <a:solidFill>
                      <a:srgbClr val="C04242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-4.71%</a:t>
                      </a:r>
                    </a:p>
                  </a:txBody>
                  <a:tcPr horzOverflow="overflow">
                    <a:solidFill>
                      <a:srgbClr val="C04242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4.11%</a:t>
                      </a:r>
                    </a:p>
                  </a:txBody>
                  <a:tcPr horzOverflow="overflow">
                    <a:solidFill>
                      <a:srgbClr val="4FC042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Chequers Inn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5.26%</a:t>
                      </a:r>
                    </a:p>
                  </a:txBody>
                  <a:tcPr horzOverflow="overflow">
                    <a:solidFill>
                      <a:srgbClr val="4FC04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3.11%</a:t>
                      </a:r>
                    </a:p>
                  </a:txBody>
                  <a:tcPr horzOverflow="overflow">
                    <a:solidFill>
                      <a:srgbClr val="4FC0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5.86%</a:t>
                      </a:r>
                    </a:p>
                  </a:txBody>
                  <a:tcPr horzOverflow="overflow">
                    <a:solidFill>
                      <a:srgbClr val="4FC042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-8.78%</a:t>
                      </a:r>
                    </a:p>
                  </a:txBody>
                  <a:tcPr horzOverflow="overflow">
                    <a:solidFill>
                      <a:srgbClr val="C04242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-10.85%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-3.09%</a:t>
                      </a:r>
                    </a:p>
                  </a:txBody>
                  <a:tcPr horzOverflow="overflow">
                    <a:solidFill>
                      <a:srgbClr val="C04242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-6.29%</a:t>
                      </a:r>
                    </a:p>
                  </a:txBody>
                  <a:tcPr horzOverflow="overflow">
                    <a:solidFill>
                      <a:srgbClr val="C04242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14.76%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9.20%</a:t>
                      </a:r>
                    </a:p>
                  </a:txBody>
                  <a:tcPr horzOverflow="overflow">
                    <a:solidFill>
                      <a:srgbClr val="4FC042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-3.82%</a:t>
                      </a:r>
                    </a:p>
                  </a:txBody>
                  <a:tcPr horzOverflow="overflow">
                    <a:solidFill>
                      <a:srgbClr val="C042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-4.59%</a:t>
                      </a:r>
                    </a:p>
                  </a:txBody>
                  <a:tcPr horzOverflow="overflow">
                    <a:solidFill>
                      <a:srgbClr val="C04242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-7.75%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-4.44%</a:t>
                      </a:r>
                    </a:p>
                  </a:txBody>
                  <a:tcPr horzOverflow="overflow">
                    <a:solidFill>
                      <a:srgbClr val="C04242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2.32%</a:t>
                      </a:r>
                    </a:p>
                  </a:txBody>
                  <a:tcPr horzOverflow="overflow">
                    <a:solidFill>
                      <a:srgbClr val="4FC0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-1.58%</a:t>
                      </a:r>
                    </a:p>
                  </a:txBody>
                  <a:tcPr horzOverflow="overflow">
                    <a:solidFill>
                      <a:srgbClr val="C04242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10.65%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Chequers Inn BH166BJ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Chequers Inn BH166BJ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13.86%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9.29%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34.49%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2.73%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8.73%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0.83%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29.82%</a:t>
                      </a:r>
                    </a:p>
                  </a:txBody>
                  <a:tcPr horzOverflow="overflow">
                    <a:solidFill>
                      <a:srgbClr val="F8696B">
                        <a:alpha val="8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Rose &amp; Crown Inn BH166DT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8.44%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3.88%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20.57%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1.81%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9.55%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2.83%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51.95%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St Peter's Finger BH166JE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23.47%</a:t>
                      </a:r>
                    </a:p>
                  </a:txBody>
                  <a:tcPr horzOverflow="overflow">
                    <a:solidFill>
                      <a:srgbClr val="F8696B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24.47%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3.23%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8.80%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9.48%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6.14%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22.78%</a:t>
                      </a:r>
                    </a:p>
                  </a:txBody>
                  <a:tcPr horzOverflow="overflow">
                    <a:solidFill>
                      <a:srgbClr val="F8696B">
                        <a:alpha val="9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Cock And Bottle BH207DL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38.66%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21.71%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6.31%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10.03%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3.28%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13.15%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Upton Social Club Limited BH165HX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41.06%</a:t>
                      </a:r>
                    </a:p>
                  </a:txBody>
                  <a:tcPr horzOverflow="overflow">
                    <a:solidFill>
                      <a:srgbClr val="F8696B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0.96%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10.24%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46.39%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0.37%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Botany Bay Inn DT119ET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12.45%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28.96%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6.98%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6.59%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10.67%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8.36%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22.70%</a:t>
                      </a:r>
                    </a:p>
                  </a:txBody>
                  <a:tcPr horzOverflow="overflow">
                    <a:solidFill>
                      <a:srgbClr val="F8696B">
                        <a:alpha val="7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Holme Bush Inn Corfe Mullen BH213RZ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13.87%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10.63%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9.20%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8.50%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26.17%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13.35%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17.12%</a:t>
                      </a:r>
                    </a:p>
                  </a:txBody>
                  <a:tcPr horzOverflow="overflow">
                    <a:solidFill>
                      <a:srgbClr val="F8696B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Coventry Arms Corfe Mullen BH213RH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6.42%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2.01%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10.18%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13.00%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12.22%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6.28%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49.55%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Dorset Soldier BH213JZ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9.08%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50.48%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3.09%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14.91%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5.97%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8.20%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Lytchett Minster R BH166HZ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20.43%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16.81%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2.31%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2.32%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44.45%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2.21%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11.19%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Golden Fox BH214AQ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26.11%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1.99%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1.45%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3.28%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1.96%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60.69%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 Tee Lounge BH214BD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10.28%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23.08%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11.91%</a:t>
                      </a:r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17.15%</a:t>
                      </a:r>
                    </a:p>
                  </a:txBody>
                  <a:tcPr horzOverflow="overflow">
                    <a:solidFill>
                      <a:srgbClr val="F8696B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17.64%</a:t>
                      </a:r>
                    </a:p>
                  </a:txBody>
                  <a:tcPr horzOverflow="overflow">
                    <a:solidFill>
                      <a:srgbClr val="F8696B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18.45%</a:t>
                      </a:r>
                    </a:p>
                  </a:txBody>
                  <a:tcPr horzOverflow="overflow">
                    <a:solidFill>
                      <a:srgbClr val="F8696B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Lytchett Minst BH166JD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12.50%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1.08%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22.28%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14.13%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50.00%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Chequers Inn BH166BJ and 99 Chains in 3 Miles from 08/11/2023 - 30/10/2024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Chequers Inn BH166BJ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Chequers Inn BH166BJ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6889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Chequers Inn BH166BJ and 99 Chains in 3 Miles from 08/11/2023 - 30/10/2024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Chequers Inn BH166BJ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Chequers Inn BH166BJ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6889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Chequers Inn BH166BJ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Chequers Inn BH166BJ and 99 Chains in 3 Miles from 08/11/2023 - 30/10/2024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Chequers Inn BH166BJ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Chequers Inn BH166BJ and 99 Chains in 3 Miles from 08/11/2023 - 30/10/2024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Chequers Inn BH166BJ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Chequers Inn BH166BJ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3957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Chequers Inn BH166BJ and 99 Chains in 3 Miles from 08/11/2023 - 30/10/2024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Chequers Inn BH166BJ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Chequers Inn BH166BJ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3987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Chequers Inn BH166BJ and 99 Chains in 3 Miles from 08/11/2023 - 30/10/2024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Chequers Inn BH166BJ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Chequers Inn BH166BJ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3987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Chequers Inn BH166BJ and 99 Chains in 3 Miles from 08/11/2023 - 30/10/2024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Chequers Inn BH166BJ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Chequers Inn BH166BJ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6889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1807</Words>
  <Characters>0</Characters>
  <Application>Microsoft Office PowerPoint</Application>
  <PresentationFormat>Widescreen</PresentationFormat>
  <Lines>0</Lines>
  <Paragraphs>689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2024-11-25T10:41:50Z</dcterms:modified>
</cp:coreProperties>
</file>