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43-4205-BFAF-C8650B61C1CF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7.5899999999999995E-2</c:v>
                </c:pt>
                <c:pt idx="1">
                  <c:v>7.3200000000000001E-2</c:v>
                </c:pt>
                <c:pt idx="2">
                  <c:v>8.6199999999999999E-2</c:v>
                </c:pt>
                <c:pt idx="3">
                  <c:v>0.1043</c:v>
                </c:pt>
                <c:pt idx="4">
                  <c:v>0.22289999999999999</c:v>
                </c:pt>
                <c:pt idx="5">
                  <c:v>0.27410000000000001</c:v>
                </c:pt>
                <c:pt idx="6">
                  <c:v>0.16309999999999999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3-4205-BFAF-C8650B61C1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5.5300000000000002E-2</c:v>
                </c:pt>
                <c:pt idx="1">
                  <c:v>6.83E-2</c:v>
                </c:pt>
                <c:pt idx="2">
                  <c:v>0.1104</c:v>
                </c:pt>
                <c:pt idx="3">
                  <c:v>0.11</c:v>
                </c:pt>
                <c:pt idx="4">
                  <c:v>0.19639999999999999</c:v>
                </c:pt>
                <c:pt idx="5">
                  <c:v>0.28910000000000002</c:v>
                </c:pt>
                <c:pt idx="6">
                  <c:v>0.1701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3-4205-BFAF-C8650B61C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Crown (Manningtree) CO111AH</c:v>
                </c:pt>
                <c:pt idx="1">
                  <c:v>Skinners CO111DX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0.62380000000000002</c:v>
                </c:pt>
                <c:pt idx="1">
                  <c:v>0.58009999999999995</c:v>
                </c:pt>
                <c:pt idx="2">
                  <c:v>0.47889999999999999</c:v>
                </c:pt>
                <c:pt idx="3">
                  <c:v>-0.4844</c:v>
                </c:pt>
                <c:pt idx="4">
                  <c:v>-1.0620000000000001</c:v>
                </c:pt>
                <c:pt idx="5">
                  <c:v>-3.1051000000000002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27A-4A18-A921-5452E1F6F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87-4AEA-9FEA-15BB2C3FFDA3}"/>
              </c:ext>
            </c:extLst>
          </c:dPt>
          <c:cat>
            <c:strRef>
              <c:f>'Sheet1'!$A$2:$A$7</c:f>
              <c:strCache>
                <c:ptCount val="6"/>
                <c:pt idx="0">
                  <c:v>Red Lion CO111BG</c:v>
                </c:pt>
                <c:pt idx="1">
                  <c:v>Skinners CO111DX</c:v>
                </c:pt>
                <c:pt idx="2">
                  <c:v>Crown Inn (Cattawade) CO111RE</c:v>
                </c:pt>
                <c:pt idx="3">
                  <c:v>Brantham Manag CO111RZ</c:v>
                </c:pt>
                <c:pt idx="4">
                  <c:v>Manningtree Be CO112HL</c:v>
                </c:pt>
                <c:pt idx="5">
                  <c:v>Crown (Manningtree) CO111AH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0.23719999999999999</c:v>
                </c:pt>
                <c:pt idx="1">
                  <c:v>0.13020000000000001</c:v>
                </c:pt>
                <c:pt idx="2">
                  <c:v>7.2099999999999997E-2</c:v>
                </c:pt>
                <c:pt idx="3">
                  <c:v>0</c:v>
                </c:pt>
                <c:pt idx="4">
                  <c:v>1.4E-3</c:v>
                </c:pt>
                <c:pt idx="5">
                  <c:v>0.55879999999999996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7-4AEA-9FEA-15BB2C3FFD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Red Lion CO111BG</c:v>
                </c:pt>
                <c:pt idx="1">
                  <c:v>Skinners CO111DX</c:v>
                </c:pt>
                <c:pt idx="2">
                  <c:v>Crown Inn (Cattawade) CO111RE</c:v>
                </c:pt>
                <c:pt idx="3">
                  <c:v>Brantham Manag CO111RZ</c:v>
                </c:pt>
                <c:pt idx="4">
                  <c:v>Manningtree Be CO112HL</c:v>
                </c:pt>
                <c:pt idx="5">
                  <c:v>Crown (Manningtree) CO111AH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0.25969999999999999</c:v>
                </c:pt>
                <c:pt idx="1">
                  <c:v>0.1447</c:v>
                </c:pt>
                <c:pt idx="2">
                  <c:v>7.6499999999999999E-2</c:v>
                </c:pt>
                <c:pt idx="3">
                  <c:v>3.3E-3</c:v>
                </c:pt>
                <c:pt idx="4">
                  <c:v>3.3999999999999998E-3</c:v>
                </c:pt>
                <c:pt idx="5">
                  <c:v>0.5121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87-4AEA-9FEA-15BB2C3FF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Red Lion CO111BG</c:v>
                </c:pt>
                <c:pt idx="1">
                  <c:v>Skinners CO111DX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2.2499999999999999E-2</c:v>
                </c:pt>
                <c:pt idx="1">
                  <c:v>1.4500000000000001E-2</c:v>
                </c:pt>
                <c:pt idx="2">
                  <c:v>4.4000000000000003E-3</c:v>
                </c:pt>
                <c:pt idx="3">
                  <c:v>3.3E-3</c:v>
                </c:pt>
                <c:pt idx="4">
                  <c:v>2E-3</c:v>
                </c:pt>
                <c:pt idx="5">
                  <c:v>-4.6699999999999998E-2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77A-4E25-A552-9CFD080E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19-4E38-A409-4FBE619F79B5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7.3999999999999996E-2</c:v>
                </c:pt>
                <c:pt idx="1">
                  <c:v>0.1326</c:v>
                </c:pt>
                <c:pt idx="2">
                  <c:v>0.24740000000000001</c:v>
                </c:pt>
                <c:pt idx="3">
                  <c:v>0.15240000000000001</c:v>
                </c:pt>
                <c:pt idx="4">
                  <c:v>0.2089</c:v>
                </c:pt>
                <c:pt idx="5">
                  <c:v>0.1168</c:v>
                </c:pt>
                <c:pt idx="6">
                  <c:v>6.7299999999999999E-2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19-4E38-A409-4FBE619F7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3.9199999999999999E-2</c:v>
                </c:pt>
                <c:pt idx="1">
                  <c:v>0.20039999999999999</c:v>
                </c:pt>
                <c:pt idx="2">
                  <c:v>0.18579999999999999</c:v>
                </c:pt>
                <c:pt idx="3">
                  <c:v>0.27050000000000002</c:v>
                </c:pt>
                <c:pt idx="4">
                  <c:v>0.1532</c:v>
                </c:pt>
                <c:pt idx="5">
                  <c:v>0.1163</c:v>
                </c:pt>
                <c:pt idx="6">
                  <c:v>3.4299999999999997E-2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9-4E38-A409-4FBE619F7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-3.4799999999999998E-2</c:v>
                </c:pt>
                <c:pt idx="1">
                  <c:v>6.7799999999999999E-2</c:v>
                </c:pt>
                <c:pt idx="2">
                  <c:v>-6.1600000000000002E-2</c:v>
                </c:pt>
                <c:pt idx="3">
                  <c:v>0.1181</c:v>
                </c:pt>
                <c:pt idx="4">
                  <c:v>-5.57E-2</c:v>
                </c:pt>
                <c:pt idx="5">
                  <c:v>-5.0000000000000001E-4</c:v>
                </c:pt>
                <c:pt idx="6">
                  <c:v>-3.3000000000000002E-2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369-4075-99E7-734B8D87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-2.06E-2</c:v>
                </c:pt>
                <c:pt idx="1">
                  <c:v>-4.8999999999999998E-3</c:v>
                </c:pt>
                <c:pt idx="2">
                  <c:v>2.4199999999999999E-2</c:v>
                </c:pt>
                <c:pt idx="3">
                  <c:v>5.7000000000000002E-3</c:v>
                </c:pt>
                <c:pt idx="4">
                  <c:v>-2.6499999999999999E-2</c:v>
                </c:pt>
                <c:pt idx="5">
                  <c:v>1.4999999999999999E-2</c:v>
                </c:pt>
                <c:pt idx="6">
                  <c:v>7.0000000000000001E-3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01-4CF0-A23A-87721467D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E9-4E8F-AD9F-7346CF072A4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0.24640000000000001</c:v>
                </c:pt>
                <c:pt idx="1">
                  <c:v>0.60650000000000004</c:v>
                </c:pt>
                <c:pt idx="2">
                  <c:v>0.1469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9-4E8F-AD9F-7346CF072A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0.20080000000000001</c:v>
                </c:pt>
                <c:pt idx="1">
                  <c:v>0.70960000000000001</c:v>
                </c:pt>
                <c:pt idx="2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9-4E8F-AD9F-7346CF072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-4.5600000000000002E-2</c:v>
                </c:pt>
                <c:pt idx="1">
                  <c:v>0.1031</c:v>
                </c:pt>
                <c:pt idx="2">
                  <c:v>-5.7500000000000002E-2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D8-48C2-B100-C68C5414A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6E-41BF-BFB1-5EEBB25C9D31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0.34060000000000001</c:v>
                </c:pt>
                <c:pt idx="1">
                  <c:v>0.6593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6E-41BF-BFB1-5EEBB25C9D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0.20430000000000001</c:v>
                </c:pt>
                <c:pt idx="1">
                  <c:v>0.79559999999999997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6E-41BF-BFB1-5EEBB25C9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-0.1363</c:v>
                </c:pt>
                <c:pt idx="1">
                  <c:v>0.1363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FE2-4CFA-A9EB-CE25BD2D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06-4647-A3B9-CB8A05029508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8.8999999999999996E-2</c:v>
                </c:pt>
                <c:pt idx="1">
                  <c:v>2.6800000000000001E-2</c:v>
                </c:pt>
                <c:pt idx="2">
                  <c:v>0.30830000000000002</c:v>
                </c:pt>
                <c:pt idx="3">
                  <c:v>5.6399999999999999E-2</c:v>
                </c:pt>
                <c:pt idx="4">
                  <c:v>7.51E-2</c:v>
                </c:pt>
                <c:pt idx="5">
                  <c:v>0.13780000000000001</c:v>
                </c:pt>
                <c:pt idx="6">
                  <c:v>8.8099999999999998E-2</c:v>
                </c:pt>
                <c:pt idx="7">
                  <c:v>0.21809999999999999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06-4647-A3B9-CB8A050295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</c:v>
                </c:pt>
                <c:pt idx="1">
                  <c:v>2.53E-2</c:v>
                </c:pt>
                <c:pt idx="2">
                  <c:v>0.48959999999999998</c:v>
                </c:pt>
                <c:pt idx="3">
                  <c:v>5.5899999999999998E-2</c:v>
                </c:pt>
                <c:pt idx="4">
                  <c:v>9.8799999999999999E-2</c:v>
                </c:pt>
                <c:pt idx="5">
                  <c:v>0.12280000000000001</c:v>
                </c:pt>
                <c:pt idx="6">
                  <c:v>4.7800000000000002E-2</c:v>
                </c:pt>
                <c:pt idx="7">
                  <c:v>3.95E-2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06-4647-A3B9-CB8A05029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3.1E-2</c:v>
                </c:pt>
                <c:pt idx="1">
                  <c:v>-1.5E-3</c:v>
                </c:pt>
                <c:pt idx="2">
                  <c:v>0.18129999999999999</c:v>
                </c:pt>
                <c:pt idx="3">
                  <c:v>-5.0000000000000001E-4</c:v>
                </c:pt>
                <c:pt idx="4">
                  <c:v>2.3699999999999999E-2</c:v>
                </c:pt>
                <c:pt idx="5">
                  <c:v>-1.4999999999999999E-2</c:v>
                </c:pt>
                <c:pt idx="6">
                  <c:v>-4.0300000000000002E-2</c:v>
                </c:pt>
                <c:pt idx="7">
                  <c:v>-0.17860000000000001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0EF-46B0-8DDE-ABAF66BD6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AC-43F9-84D6-9F01216787D8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0.29630000000000001</c:v>
                </c:pt>
                <c:pt idx="1">
                  <c:v>0.20219999999999999</c:v>
                </c:pt>
                <c:pt idx="2">
                  <c:v>5.3600000000000002E-2</c:v>
                </c:pt>
                <c:pt idx="3">
                  <c:v>0.20319999999999999</c:v>
                </c:pt>
                <c:pt idx="4">
                  <c:v>5.6399999999999999E-2</c:v>
                </c:pt>
                <c:pt idx="5">
                  <c:v>0.08</c:v>
                </c:pt>
                <c:pt idx="6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AC-43F9-84D6-9F01216787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0.52180000000000004</c:v>
                </c:pt>
                <c:pt idx="1">
                  <c:v>0.25209999999999999</c:v>
                </c:pt>
                <c:pt idx="2">
                  <c:v>2.5999999999999999E-2</c:v>
                </c:pt>
                <c:pt idx="3">
                  <c:v>0.1358</c:v>
                </c:pt>
                <c:pt idx="4">
                  <c:v>1.44E-2</c:v>
                </c:pt>
                <c:pt idx="5">
                  <c:v>2.1700000000000001E-2</c:v>
                </c:pt>
                <c:pt idx="6">
                  <c:v>2.7900000000000001E-2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AC-43F9-84D6-9F0121678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0.22550000000000001</c:v>
                </c:pt>
                <c:pt idx="1">
                  <c:v>4.99E-2</c:v>
                </c:pt>
                <c:pt idx="2">
                  <c:v>-2.76E-2</c:v>
                </c:pt>
                <c:pt idx="3">
                  <c:v>-6.7400000000000002E-2</c:v>
                </c:pt>
                <c:pt idx="4">
                  <c:v>-4.2000000000000003E-2</c:v>
                </c:pt>
                <c:pt idx="5">
                  <c:v>-5.8299999999999998E-2</c:v>
                </c:pt>
                <c:pt idx="6">
                  <c:v>-8.0100000000000005E-2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339-4354-B7EC-8D7A42BD6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Skinners CO111DX</c:v>
                </c:pt>
                <c:pt idx="1">
                  <c:v>Crown (Manningtree) CO111AH</c:v>
                </c:pt>
                <c:pt idx="2">
                  <c:v>Red Lion CO111BG</c:v>
                </c:pt>
                <c:pt idx="3">
                  <c:v>Crown Inn (Cattawade) CO111RE</c:v>
                </c:pt>
                <c:pt idx="4">
                  <c:v>Manningtree Be CO112HL</c:v>
                </c:pt>
                <c:pt idx="5">
                  <c:v>Brantham Manag CO111RZ</c:v>
                </c:pt>
              </c:strCache>
            </c:strRef>
          </c:cat>
          <c:val>
            <c:numRef>
              <c:f>'Sheet1'!$F$2:$F$7</c:f>
              <c:numCache>
                <c:formatCode>General</c:formatCode>
                <c:ptCount val="6"/>
                <c:pt idx="0">
                  <c:v>0.32090000000000002</c:v>
                </c:pt>
                <c:pt idx="1">
                  <c:v>0.30070000000000002</c:v>
                </c:pt>
                <c:pt idx="2">
                  <c:v>0.22839999999999999</c:v>
                </c:pt>
                <c:pt idx="3">
                  <c:v>0.14510000000000001</c:v>
                </c:pt>
                <c:pt idx="4">
                  <c:v>2.3E-3</c:v>
                </c:pt>
                <c:pt idx="5">
                  <c:v>2.2000000000000001E-3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C-459D-B747-3E3CF0D0B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C6-4923-AF4A-C12869EF5CA9}"/>
              </c:ext>
            </c:extLst>
          </c:dPt>
          <c:cat>
            <c:strRef>
              <c:f>'Sheet1'!$A$2:$A$7</c:f>
              <c:strCache>
                <c:ptCount val="6"/>
                <c:pt idx="0">
                  <c:v>Red Lion CO111BG</c:v>
                </c:pt>
                <c:pt idx="1">
                  <c:v>Skinners CO111DX</c:v>
                </c:pt>
                <c:pt idx="2">
                  <c:v>Crown Inn (Cattawade) CO111RE</c:v>
                </c:pt>
                <c:pt idx="3">
                  <c:v>Brantham Manag CO111RZ</c:v>
                </c:pt>
                <c:pt idx="4">
                  <c:v>Manningtree Be CO112HL</c:v>
                </c:pt>
                <c:pt idx="5">
                  <c:v>Crown (Manningtree) CO111AH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0.22170000000000001</c:v>
                </c:pt>
                <c:pt idx="1">
                  <c:v>0.26669999999999999</c:v>
                </c:pt>
                <c:pt idx="2">
                  <c:v>0.11749999999999999</c:v>
                </c:pt>
                <c:pt idx="3">
                  <c:v>0</c:v>
                </c:pt>
                <c:pt idx="4">
                  <c:v>8.0000000000000004E-4</c:v>
                </c:pt>
                <c:pt idx="5">
                  <c:v>0.39290000000000003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C6-4923-AF4A-C12869EF5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Red Lion CO111BG</c:v>
                </c:pt>
                <c:pt idx="1">
                  <c:v>Skinners CO111DX</c:v>
                </c:pt>
                <c:pt idx="2">
                  <c:v>Crown Inn (Cattawade) CO111RE</c:v>
                </c:pt>
                <c:pt idx="3">
                  <c:v>Brantham Manag CO111RZ</c:v>
                </c:pt>
                <c:pt idx="4">
                  <c:v>Manningtree Be CO112HL</c:v>
                </c:pt>
                <c:pt idx="5">
                  <c:v>Crown (Manningtree) CO111AH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0.25380000000000003</c:v>
                </c:pt>
                <c:pt idx="1">
                  <c:v>0.28910000000000002</c:v>
                </c:pt>
                <c:pt idx="2">
                  <c:v>0.13420000000000001</c:v>
                </c:pt>
                <c:pt idx="3">
                  <c:v>2.0999999999999999E-3</c:v>
                </c:pt>
                <c:pt idx="4">
                  <c:v>2.2000000000000001E-3</c:v>
                </c:pt>
                <c:pt idx="5">
                  <c:v>0.31819999999999998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C6-4923-AF4A-C12869EF5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Red Lion CO111BG</c:v>
                </c:pt>
                <c:pt idx="1">
                  <c:v>Skinners CO111DX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3.2099999999999997E-2</c:v>
                </c:pt>
                <c:pt idx="1">
                  <c:v>2.24E-2</c:v>
                </c:pt>
                <c:pt idx="2">
                  <c:v>1.67E-2</c:v>
                </c:pt>
                <c:pt idx="3">
                  <c:v>2.0999999999999999E-3</c:v>
                </c:pt>
                <c:pt idx="4">
                  <c:v>1.4E-3</c:v>
                </c:pt>
                <c:pt idx="5">
                  <c:v>-7.4700000000000003E-2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DC2-497D-9DD0-C743DFA01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0.43323412116785498</c:v>
                </c:pt>
                <c:pt idx="1">
                  <c:v>0.58281626574906098</c:v>
                </c:pt>
                <c:pt idx="2">
                  <c:v>0.36235362140233601</c:v>
                </c:pt>
                <c:pt idx="3">
                  <c:v>0.85091811258626504</c:v>
                </c:pt>
                <c:pt idx="4">
                  <c:v>0.82545054469795898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B-4F40-AE1B-80634C94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DB-4F40-AE1B-80634C9451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DB-4F40-AE1B-80634C94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Skinners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0.12</c:v>
                </c:pt>
                <c:pt idx="1">
                  <c:v>2.53E-2</c:v>
                </c:pt>
                <c:pt idx="2">
                  <c:v>0.48959999999999998</c:v>
                </c:pt>
                <c:pt idx="3">
                  <c:v>5.5899999999999998E-2</c:v>
                </c:pt>
                <c:pt idx="4">
                  <c:v>9.8799999999999999E-2</c:v>
                </c:pt>
                <c:pt idx="5">
                  <c:v>0.12280000000000001</c:v>
                </c:pt>
                <c:pt idx="6">
                  <c:v>4.7800000000000002E-2</c:v>
                </c:pt>
                <c:pt idx="7">
                  <c:v>3.95E-2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B-417A-9F51-CBF41F207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8.8999999999999996E-2</c:v>
                </c:pt>
                <c:pt idx="1">
                  <c:v>2.6800000000000001E-2</c:v>
                </c:pt>
                <c:pt idx="2">
                  <c:v>0.30830000000000002</c:v>
                </c:pt>
                <c:pt idx="3">
                  <c:v>5.6399999999999999E-2</c:v>
                </c:pt>
                <c:pt idx="4">
                  <c:v>7.51E-2</c:v>
                </c:pt>
                <c:pt idx="5">
                  <c:v>0.13780000000000001</c:v>
                </c:pt>
                <c:pt idx="6">
                  <c:v>8.8099999999999998E-2</c:v>
                </c:pt>
                <c:pt idx="7">
                  <c:v>0.21809999999999999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B-417A-9F51-CBF41F207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7B-417A-9F51-CBF41F207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77-4A2F-98F2-04BD971D5FA8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0.4995</c:v>
                </c:pt>
                <c:pt idx="1">
                  <c:v>0.28160000000000002</c:v>
                </c:pt>
                <c:pt idx="2">
                  <c:v>8.6400000000000005E-2</c:v>
                </c:pt>
                <c:pt idx="3">
                  <c:v>6.3E-2</c:v>
                </c:pt>
                <c:pt idx="4">
                  <c:v>6.93E-2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7-4A2F-98F2-04BD971D5F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Skinners CO111DX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0.44400000000000001</c:v>
                </c:pt>
                <c:pt idx="1">
                  <c:v>0.28710000000000002</c:v>
                </c:pt>
                <c:pt idx="2">
                  <c:v>9.3399999999999997E-2</c:v>
                </c:pt>
                <c:pt idx="3">
                  <c:v>7.17E-2</c:v>
                </c:pt>
                <c:pt idx="4">
                  <c:v>0.10349999999999999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7-4A2F-98F2-04BD971D5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-5.5500000000000001E-2</c:v>
                </c:pt>
                <c:pt idx="1">
                  <c:v>5.4999999999999997E-3</c:v>
                </c:pt>
                <c:pt idx="2">
                  <c:v>7.0000000000000001E-3</c:v>
                </c:pt>
                <c:pt idx="3">
                  <c:v>8.6999999999999994E-3</c:v>
                </c:pt>
                <c:pt idx="4">
                  <c:v>3.4200000000000001E-2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334-4494-A7FB-3018BEA49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A6-4077-BB91-4D25E006037E}"/>
              </c:ext>
            </c:extLst>
          </c:dPt>
          <c:cat>
            <c:strRef>
              <c:f>'Sheet1'!$A$2:$A$7</c:f>
              <c:strCache>
                <c:ptCount val="6"/>
                <c:pt idx="0">
                  <c:v>Crown (Manningtree) CO111AH</c:v>
                </c:pt>
                <c:pt idx="1">
                  <c:v>Skinners CO111DX</c:v>
                </c:pt>
                <c:pt idx="2">
                  <c:v>Red Lion CO111BG</c:v>
                </c:pt>
                <c:pt idx="3">
                  <c:v>Crown Inn (Cattawade) CO111RE</c:v>
                </c:pt>
                <c:pt idx="4">
                  <c:v>Brantham Manag CO111RZ</c:v>
                </c:pt>
                <c:pt idx="5">
                  <c:v>Manningtree Be CO112HL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15.6212</c:v>
                </c:pt>
                <c:pt idx="1">
                  <c:v>9.7103999999999999</c:v>
                </c:pt>
                <c:pt idx="2">
                  <c:v>10.2072</c:v>
                </c:pt>
                <c:pt idx="3">
                  <c:v>9.1082000000000001</c:v>
                </c:pt>
                <c:pt idx="4">
                  <c:v>6.7332999999999998</c:v>
                </c:pt>
                <c:pt idx="5">
                  <c:v>12.4857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6-4077-BB91-4D25E00603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Crown (Manningtree) CO111AH</c:v>
                </c:pt>
                <c:pt idx="1">
                  <c:v>Skinners CO111DX</c:v>
                </c:pt>
                <c:pt idx="2">
                  <c:v>Red Lion CO111BG</c:v>
                </c:pt>
                <c:pt idx="3">
                  <c:v>Crown Inn (Cattawade) CO111RE</c:v>
                </c:pt>
                <c:pt idx="4">
                  <c:v>Brantham Manag CO111RZ</c:v>
                </c:pt>
                <c:pt idx="5">
                  <c:v>Manningtree Be CO112HL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16.245000000000001</c:v>
                </c:pt>
                <c:pt idx="1">
                  <c:v>10.2905</c:v>
                </c:pt>
                <c:pt idx="2">
                  <c:v>10.6861</c:v>
                </c:pt>
                <c:pt idx="3">
                  <c:v>8.6237999999999992</c:v>
                </c:pt>
                <c:pt idx="4">
                  <c:v>5.6712999999999996</c:v>
                </c:pt>
                <c:pt idx="5">
                  <c:v>9.3805999999999994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6-4077-BB91-4D25E0060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CO111RE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Crown Inn (Cattawade)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36.17%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£10.29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79.56%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Manningtree(1.17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Colchester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CO111DX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Skinners CO111DX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CO111AH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Crown (Manningtree)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Red Lion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CO111BG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70.97%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27.05%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28.92%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4222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Skinners CO111DX and 99 Chains in 1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Skinners CO111DX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1884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Skinners CO111DX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Skinners CO111DX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246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Skinners CO111DX, who are the top 20 competitors from 99 Chains in 1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Skinners CO111DX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Skinners CO111DX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Skinners CO111DX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£3.67M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£7.80M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£9.21M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£14.32M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4556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Skinners CO111DX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£7500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Skinners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5A8AC6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9.88%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5A8AC6">
                        <a:alpha val="1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21.81%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Skinners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-0.15%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-0.05%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2.37%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-1.50%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-4.03%</a:t>
                      </a:r>
                    </a:p>
                  </a:txBody>
                  <a:tcPr horzOverflow="overflow">
                    <a:solidFill>
                      <a:srgbClr val="C042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-17.86%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Skinners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3.40%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-3.65%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-5.92%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-1.16%</a:t>
                      </a:r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0.46%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-2.34%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-11.11%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0.30%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-3.50%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2.20%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-5.87%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-3.53%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1.96%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1.69%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Skinners CO111DX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9.88%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12.28%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(Manningtree) CO111AH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19.50%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CO111BG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11.64%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10.41%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9.80%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28.82%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Inn (Cattawade) CO111RE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16.05%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Manningtree Be CO112HL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25.76%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Brantham Manag CO111RZ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11.77%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41.56%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32.88%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Skinners CO111DX and 99 Chains in 1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Skinners CO111DX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4222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Skinners CO111DX and 99 Chains in 1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Skinners CO111DX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4222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Skinners CO111DX and 99 Chains in 1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Skinners CO111DX and 99 Chains in 1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Skinners CO111DX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1942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Skinners CO111DX and 99 Chains in 1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Skinners CO111DX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Skinners CO111DX and 99 Chains in 1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Skinners CO111DX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Skinners CO111DX and 99 Chains in 1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Skinners CO111DX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Skinners CO111DX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4222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1614</Words>
  <Characters>0</Characters>
  <Application>Microsoft Office PowerPoint</Application>
  <PresentationFormat>Widescreen</PresentationFormat>
  <Lines>0</Lines>
  <Paragraphs>619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2024-11-25T10:44:40Z</dcterms:modified>
</cp:coreProperties>
</file>