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2" d="100"/>
          <a:sy n="112" d="100"/>
        </p:scale>
        <p:origin x="63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AA6-47DF-BB62-AB8B379430F7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5.33E-2</c:v>
                </c:pt>
                <c:pt idx="1">
                  <c:v>2.8799999999999999E-2</c:v>
                </c:pt>
                <c:pt idx="2">
                  <c:v>0.1138</c:v>
                </c:pt>
                <c:pt idx="3">
                  <c:v>0.1406</c:v>
                </c:pt>
                <c:pt idx="4">
                  <c:v>0.19869999999999999</c:v>
                </c:pt>
                <c:pt idx="5">
                  <c:v>0.29110000000000003</c:v>
                </c:pt>
                <c:pt idx="6">
                  <c:v>0.1734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A6-47DF-BB62-AB8B379430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Bridge Inn NE237QS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0.1132</c:v>
                </c:pt>
                <c:pt idx="1">
                  <c:v>7.4300000000000005E-2</c:v>
                </c:pt>
                <c:pt idx="2">
                  <c:v>0.10349999999999999</c:v>
                </c:pt>
                <c:pt idx="3">
                  <c:v>0.1018</c:v>
                </c:pt>
                <c:pt idx="4">
                  <c:v>0.1726</c:v>
                </c:pt>
                <c:pt idx="5">
                  <c:v>0.2545</c:v>
                </c:pt>
                <c:pt idx="6">
                  <c:v>0.17960000000000001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A6-47DF-BB62-AB8B37943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Clayton Arms NE237PX</c:v>
                </c:pt>
                <c:pt idx="1">
                  <c:v>Bridge Inn NE237QS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4.3937999999999997</c:v>
                </c:pt>
                <c:pt idx="1">
                  <c:v>-4.2900000000000001E-2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123-4D08-8DD8-A82D71B77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26/08/2020 - 18/08/2021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AD1-4CF7-86BF-63305AEBD5FB}"/>
              </c:ext>
            </c:extLst>
          </c:dPt>
          <c:cat>
            <c:strRef>
              <c:f>'Sheet1'!$A$2:$A$6</c:f>
              <c:strCache>
                <c:ptCount val="5"/>
                <c:pt idx="0">
                  <c:v>Clayton Arms NE237PX</c:v>
                </c:pt>
                <c:pt idx="1">
                  <c:v>Benedictine Social Club NE236YA</c:v>
                </c:pt>
                <c:pt idx="2">
                  <c:v>Pioneer NE237BE</c:v>
                </c:pt>
                <c:pt idx="3">
                  <c:v>Pioneer Social NE237UD</c:v>
                </c:pt>
                <c:pt idx="4">
                  <c:v>Bridge Inn NE237QS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9.8199999999999996E-2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0.90169999999999995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D1-4CF7-86BF-63305AEBD5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23/08/2023 - 14/08/2024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Clayton Arms NE237PX</c:v>
                </c:pt>
                <c:pt idx="1">
                  <c:v>Benedictine Social Club NE236YA</c:v>
                </c:pt>
                <c:pt idx="2">
                  <c:v>Pioneer NE237BE</c:v>
                </c:pt>
                <c:pt idx="3">
                  <c:v>Pioneer Social NE237UD</c:v>
                </c:pt>
                <c:pt idx="4">
                  <c:v>Bridge Inn NE237QS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0.3841</c:v>
                </c:pt>
                <c:pt idx="1">
                  <c:v>0.1487</c:v>
                </c:pt>
                <c:pt idx="2">
                  <c:v>5.8500000000000003E-2</c:v>
                </c:pt>
                <c:pt idx="3">
                  <c:v>1.8599999999999998E-2</c:v>
                </c:pt>
                <c:pt idx="4">
                  <c:v>0.38990000000000002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D1-4CF7-86BF-63305AEBD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Clayton Arms NE237PX</c:v>
                </c:pt>
                <c:pt idx="1">
                  <c:v>Benedictine Social Club NE236YA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0.28589999999999999</c:v>
                </c:pt>
                <c:pt idx="1">
                  <c:v>0.1487</c:v>
                </c:pt>
                <c:pt idx="2">
                  <c:v>5.8500000000000003E-2</c:v>
                </c:pt>
                <c:pt idx="3">
                  <c:v>1.8599999999999998E-2</c:v>
                </c:pt>
                <c:pt idx="4">
                  <c:v>-0.51180000000000003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0A5-4EB1-8315-CA729DEDE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D79-4EB6-A4F1-F06F7E728EEA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1.5800000000000002E-2</c:v>
                </c:pt>
                <c:pt idx="1">
                  <c:v>8.5199999999999998E-2</c:v>
                </c:pt>
                <c:pt idx="2">
                  <c:v>0.23499999999999999</c:v>
                </c:pt>
                <c:pt idx="3">
                  <c:v>0.37880000000000003</c:v>
                </c:pt>
                <c:pt idx="4">
                  <c:v>0.15920000000000001</c:v>
                </c:pt>
                <c:pt idx="5">
                  <c:v>0.1053</c:v>
                </c:pt>
                <c:pt idx="6">
                  <c:v>2.0299999999999999E-2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79-4EB6-A4F1-F06F7E728E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Bridge Inn NE237QS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</c:v>
                </c:pt>
                <c:pt idx="1">
                  <c:v>0.1333</c:v>
                </c:pt>
                <c:pt idx="2">
                  <c:v>7.8899999999999998E-2</c:v>
                </c:pt>
                <c:pt idx="3">
                  <c:v>0.52929999999999999</c:v>
                </c:pt>
                <c:pt idx="4">
                  <c:v>0.22839999999999999</c:v>
                </c:pt>
                <c:pt idx="5">
                  <c:v>2.52E-2</c:v>
                </c:pt>
                <c:pt idx="6">
                  <c:v>4.5999999999999999E-3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79-4EB6-A4F1-F06F7E728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-1.5800000000000002E-2</c:v>
                </c:pt>
                <c:pt idx="1">
                  <c:v>4.8099999999999997E-2</c:v>
                </c:pt>
                <c:pt idx="2">
                  <c:v>-0.15609999999999999</c:v>
                </c:pt>
                <c:pt idx="3">
                  <c:v>0.15049999999999999</c:v>
                </c:pt>
                <c:pt idx="4">
                  <c:v>6.9199999999999998E-2</c:v>
                </c:pt>
                <c:pt idx="5">
                  <c:v>-8.0100000000000005E-2</c:v>
                </c:pt>
                <c:pt idx="6">
                  <c:v>-1.5699999999999999E-2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D8F-4248-AA3D-35DCBEA78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5.9900000000000002E-2</c:v>
                </c:pt>
                <c:pt idx="1">
                  <c:v>4.5499999999999999E-2</c:v>
                </c:pt>
                <c:pt idx="2">
                  <c:v>-1.03E-2</c:v>
                </c:pt>
                <c:pt idx="3">
                  <c:v>-3.8800000000000001E-2</c:v>
                </c:pt>
                <c:pt idx="4">
                  <c:v>-2.6100000000000002E-2</c:v>
                </c:pt>
                <c:pt idx="5">
                  <c:v>-3.6600000000000001E-2</c:v>
                </c:pt>
                <c:pt idx="6">
                  <c:v>6.1999999999999998E-3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C23-4DB1-8994-436782C9C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01D-4F6C-8695-CE11288B6E88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7.9399999999999998E-2</c:v>
                </c:pt>
                <c:pt idx="1">
                  <c:v>0.67769999999999997</c:v>
                </c:pt>
                <c:pt idx="2">
                  <c:v>0.24279999999999999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1D-4F6C-8695-CE11288B6E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Bridge Inn NE237QS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8.8999999999999999E-3</c:v>
                </c:pt>
                <c:pt idx="1">
                  <c:v>0.47749999999999998</c:v>
                </c:pt>
                <c:pt idx="2">
                  <c:v>0.51349999999999996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1D-4F6C-8695-CE11288B6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-7.0499999999999993E-2</c:v>
                </c:pt>
                <c:pt idx="1">
                  <c:v>-0.20019999999999999</c:v>
                </c:pt>
                <c:pt idx="2">
                  <c:v>0.2707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6E3-4D4E-B98A-CA384E773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DC2-4538-85C9-A0FB4F979CAE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0.308</c:v>
                </c:pt>
                <c:pt idx="1">
                  <c:v>0.69189999999999996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C2-4538-85C9-A0FB4F979C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Bridge Inn NE237QS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0.2019</c:v>
                </c:pt>
                <c:pt idx="1">
                  <c:v>0.79800000000000004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C2-4538-85C9-A0FB4F979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-0.1061</c:v>
                </c:pt>
                <c:pt idx="1">
                  <c:v>0.1061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BD6-4717-A3F8-261122B75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196-4B03-8F6D-812ECAB45A37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0.18440000000000001</c:v>
                </c:pt>
                <c:pt idx="1">
                  <c:v>2.7099999999999999E-2</c:v>
                </c:pt>
                <c:pt idx="2">
                  <c:v>0.32619999999999999</c:v>
                </c:pt>
                <c:pt idx="3">
                  <c:v>0.1258</c:v>
                </c:pt>
                <c:pt idx="4">
                  <c:v>4.1599999999999998E-2</c:v>
                </c:pt>
                <c:pt idx="5">
                  <c:v>0.1699</c:v>
                </c:pt>
                <c:pt idx="6">
                  <c:v>0.1008</c:v>
                </c:pt>
                <c:pt idx="7">
                  <c:v>2.3800000000000002E-2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96-4B03-8F6D-812ECAB45A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Bridge Inn NE237QS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8.8800000000000004E-2</c:v>
                </c:pt>
                <c:pt idx="1">
                  <c:v>0.11990000000000001</c:v>
                </c:pt>
                <c:pt idx="2">
                  <c:v>5.2699999999999997E-2</c:v>
                </c:pt>
                <c:pt idx="3">
                  <c:v>0.59840000000000004</c:v>
                </c:pt>
                <c:pt idx="4">
                  <c:v>2.3E-3</c:v>
                </c:pt>
                <c:pt idx="5">
                  <c:v>5.04E-2</c:v>
                </c:pt>
                <c:pt idx="6">
                  <c:v>8.7099999999999997E-2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96-4B03-8F6D-812ECAB45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-9.5600000000000004E-2</c:v>
                </c:pt>
                <c:pt idx="1">
                  <c:v>9.2799999999999994E-2</c:v>
                </c:pt>
                <c:pt idx="2">
                  <c:v>-0.27350000000000002</c:v>
                </c:pt>
                <c:pt idx="3">
                  <c:v>0.47260000000000002</c:v>
                </c:pt>
                <c:pt idx="4">
                  <c:v>-3.9300000000000002E-2</c:v>
                </c:pt>
                <c:pt idx="5">
                  <c:v>-0.1195</c:v>
                </c:pt>
                <c:pt idx="6">
                  <c:v>-1.37E-2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D4E-4959-809B-D56266E9B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6FF-4480-8A10-5B150F611850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0.52159999999999995</c:v>
                </c:pt>
                <c:pt idx="1">
                  <c:v>0.1835</c:v>
                </c:pt>
                <c:pt idx="2">
                  <c:v>7.9000000000000001E-2</c:v>
                </c:pt>
                <c:pt idx="3">
                  <c:v>8.1000000000000003E-2</c:v>
                </c:pt>
                <c:pt idx="4">
                  <c:v>2.81E-2</c:v>
                </c:pt>
                <c:pt idx="5">
                  <c:v>3.9600000000000003E-2</c:v>
                </c:pt>
                <c:pt idx="6">
                  <c:v>6.6900000000000001E-2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FF-4480-8A10-5B150F6118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Bridge Inn NE237QS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0.76429999999999998</c:v>
                </c:pt>
                <c:pt idx="1">
                  <c:v>7.46E-2</c:v>
                </c:pt>
                <c:pt idx="2">
                  <c:v>4.3299999999999998E-2</c:v>
                </c:pt>
                <c:pt idx="3">
                  <c:v>4.9799999999999997E-2</c:v>
                </c:pt>
                <c:pt idx="4">
                  <c:v>4.4499999999999998E-2</c:v>
                </c:pt>
                <c:pt idx="5">
                  <c:v>5.7999999999999996E-3</c:v>
                </c:pt>
                <c:pt idx="6">
                  <c:v>1.7299999999999999E-2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FF-4480-8A10-5B150F611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0.2427</c:v>
                </c:pt>
                <c:pt idx="1">
                  <c:v>-0.1089</c:v>
                </c:pt>
                <c:pt idx="2">
                  <c:v>-3.5700000000000003E-2</c:v>
                </c:pt>
                <c:pt idx="3">
                  <c:v>-3.1199999999999999E-2</c:v>
                </c:pt>
                <c:pt idx="4">
                  <c:v>1.6400000000000001E-2</c:v>
                </c:pt>
                <c:pt idx="5">
                  <c:v>-3.3799999999999997E-2</c:v>
                </c:pt>
                <c:pt idx="6">
                  <c:v>-4.9599999999999998E-2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231-42AC-980A-29C48FEBE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Bridge Inn NE237QS</c:v>
                </c:pt>
                <c:pt idx="1">
                  <c:v>Clayton Arms NE237PX</c:v>
                </c:pt>
                <c:pt idx="2">
                  <c:v>Pioneer NE237BE</c:v>
                </c:pt>
                <c:pt idx="3">
                  <c:v>Pioneer Social NE237UD</c:v>
                </c:pt>
                <c:pt idx="4">
                  <c:v>Benedictine Social Club NE236YA</c:v>
                </c:pt>
              </c:strCache>
            </c:strRef>
          </c:cat>
          <c:val>
            <c:numRef>
              <c:f>'Sheet1'!$F$2:$F$6</c:f>
              <c:numCache>
                <c:formatCode>General</c:formatCode>
                <c:ptCount val="5"/>
                <c:pt idx="0">
                  <c:v>0.76770000000000005</c:v>
                </c:pt>
                <c:pt idx="1">
                  <c:v>0.14180000000000001</c:v>
                </c:pt>
                <c:pt idx="2">
                  <c:v>7.22E-2</c:v>
                </c:pt>
                <c:pt idx="3">
                  <c:v>1.7000000000000001E-2</c:v>
                </c:pt>
                <c:pt idx="4">
                  <c:v>1.1000000000000001E-3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11-4778-AB63-150AD6138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26/08/2020 - 18/08/2021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0C5-4C43-B615-0F9D9C28C63B}"/>
              </c:ext>
            </c:extLst>
          </c:dPt>
          <c:cat>
            <c:strRef>
              <c:f>'Sheet1'!$A$2:$A$6</c:f>
              <c:strCache>
                <c:ptCount val="5"/>
                <c:pt idx="0">
                  <c:v>Clayton Arms NE237PX</c:v>
                </c:pt>
                <c:pt idx="1">
                  <c:v>Pioneer NE237BE</c:v>
                </c:pt>
                <c:pt idx="2">
                  <c:v>Pioneer Social NE237UD</c:v>
                </c:pt>
                <c:pt idx="3">
                  <c:v>Benedictine Social Club NE236YA</c:v>
                </c:pt>
                <c:pt idx="4">
                  <c:v>Bridge Inn NE237QS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7.7899999999999997E-2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0.92200000000000004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C5-4C43-B615-0F9D9C28C6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23/08/2023 - 14/08/2024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Clayton Arms NE237PX</c:v>
                </c:pt>
                <c:pt idx="1">
                  <c:v>Pioneer NE237BE</c:v>
                </c:pt>
                <c:pt idx="2">
                  <c:v>Pioneer Social NE237UD</c:v>
                </c:pt>
                <c:pt idx="3">
                  <c:v>Benedictine Social Club NE236YA</c:v>
                </c:pt>
                <c:pt idx="4">
                  <c:v>Bridge Inn NE237QS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0.15870000000000001</c:v>
                </c:pt>
                <c:pt idx="1">
                  <c:v>7.1999999999999995E-2</c:v>
                </c:pt>
                <c:pt idx="2">
                  <c:v>1.89E-2</c:v>
                </c:pt>
                <c:pt idx="3">
                  <c:v>8.5000000000000006E-3</c:v>
                </c:pt>
                <c:pt idx="4">
                  <c:v>0.74170000000000003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C5-4C43-B615-0F9D9C28C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Clayton Arms NE237PX</c:v>
                </c:pt>
                <c:pt idx="1">
                  <c:v>Pioneer NE237BE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8.0799999999999997E-2</c:v>
                </c:pt>
                <c:pt idx="1">
                  <c:v>7.1999999999999995E-2</c:v>
                </c:pt>
                <c:pt idx="2">
                  <c:v>1.89E-2</c:v>
                </c:pt>
                <c:pt idx="3">
                  <c:v>8.5000000000000006E-3</c:v>
                </c:pt>
                <c:pt idx="4">
                  <c:v>-0.18029999999999999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FDE-44B0-B716-E00BAF1BA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-0.178467218614691</c:v>
                </c:pt>
                <c:pt idx="1">
                  <c:v>-0.14851802067814099</c:v>
                </c:pt>
                <c:pt idx="2">
                  <c:v>0.81015786852378602</c:v>
                </c:pt>
                <c:pt idx="3">
                  <c:v>0.42329916806307499</c:v>
                </c:pt>
                <c:pt idx="4">
                  <c:v>7.1758504634709702E-2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58-438D-B6DD-36F1B6408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58-438D-B6DD-36F1B6408F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58-438D-B6DD-36F1B6408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Bridge Inn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8.8800000000000004E-2</c:v>
                </c:pt>
                <c:pt idx="1">
                  <c:v>0.11990000000000001</c:v>
                </c:pt>
                <c:pt idx="2">
                  <c:v>5.2699999999999997E-2</c:v>
                </c:pt>
                <c:pt idx="3">
                  <c:v>0.59840000000000004</c:v>
                </c:pt>
                <c:pt idx="4">
                  <c:v>2.3E-3</c:v>
                </c:pt>
                <c:pt idx="5">
                  <c:v>5.04E-2</c:v>
                </c:pt>
                <c:pt idx="6">
                  <c:v>8.7099999999999997E-2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49-41FB-8361-D3E276FC90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0.18440000000000001</c:v>
                </c:pt>
                <c:pt idx="1">
                  <c:v>2.7099999999999999E-2</c:v>
                </c:pt>
                <c:pt idx="2">
                  <c:v>0.32619999999999999</c:v>
                </c:pt>
                <c:pt idx="3">
                  <c:v>0.1258</c:v>
                </c:pt>
                <c:pt idx="4">
                  <c:v>4.1599999999999998E-2</c:v>
                </c:pt>
                <c:pt idx="5">
                  <c:v>0.1699</c:v>
                </c:pt>
                <c:pt idx="6">
                  <c:v>0.1008</c:v>
                </c:pt>
                <c:pt idx="7">
                  <c:v>2.3800000000000002E-2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49-41FB-8361-D3E276FC90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8.2799999999999999E-2</c:v>
                </c:pt>
                <c:pt idx="1">
                  <c:v>5.9400000000000001E-2</c:v>
                </c:pt>
                <c:pt idx="2">
                  <c:v>0.29089999999999999</c:v>
                </c:pt>
                <c:pt idx="3">
                  <c:v>0.1091</c:v>
                </c:pt>
                <c:pt idx="4">
                  <c:v>0.11600000000000001</c:v>
                </c:pt>
                <c:pt idx="5">
                  <c:v>0.1176</c:v>
                </c:pt>
                <c:pt idx="6">
                  <c:v>7.0900000000000005E-2</c:v>
                </c:pt>
                <c:pt idx="7">
                  <c:v>0.153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49-41FB-8361-D3E276FC9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BE2-4C24-BF00-72A89F47F915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0.53569999999999995</c:v>
                </c:pt>
                <c:pt idx="1">
                  <c:v>0.2477</c:v>
                </c:pt>
                <c:pt idx="2">
                  <c:v>6.6000000000000003E-2</c:v>
                </c:pt>
                <c:pt idx="3">
                  <c:v>6.4199999999999993E-2</c:v>
                </c:pt>
                <c:pt idx="4">
                  <c:v>8.6199999999999999E-2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E2-4C24-BF00-72A89F47F9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Bridge Inn NE237QS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0.3841</c:v>
                </c:pt>
                <c:pt idx="1">
                  <c:v>0.25819999999999999</c:v>
                </c:pt>
                <c:pt idx="2">
                  <c:v>0.1125</c:v>
                </c:pt>
                <c:pt idx="3">
                  <c:v>0.13900000000000001</c:v>
                </c:pt>
                <c:pt idx="4">
                  <c:v>0.10589999999999999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E2-4C24-BF00-72A89F47F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-0.15160000000000001</c:v>
                </c:pt>
                <c:pt idx="1">
                  <c:v>1.0500000000000001E-2</c:v>
                </c:pt>
                <c:pt idx="2">
                  <c:v>4.65E-2</c:v>
                </c:pt>
                <c:pt idx="3">
                  <c:v>7.4800000000000005E-2</c:v>
                </c:pt>
                <c:pt idx="4">
                  <c:v>1.9699999999999999E-2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337-4D6E-97D4-F7265F177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26/08/2020 - 18/08/2021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BB5-472D-AA64-B0B7C828975C}"/>
              </c:ext>
            </c:extLst>
          </c:dPt>
          <c:cat>
            <c:strRef>
              <c:f>'Sheet1'!$A$2:$A$3</c:f>
              <c:strCache>
                <c:ptCount val="2"/>
                <c:pt idx="0">
                  <c:v>Clayton Arms NE237PX</c:v>
                </c:pt>
                <c:pt idx="1">
                  <c:v>Bridge Inn NE237QS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7.0433000000000003</c:v>
                </c:pt>
                <c:pt idx="1">
                  <c:v>8.4067000000000007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B5-472D-AA64-B0B7C82897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23/08/2023 - 14/08/2024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Clayton Arms NE237PX</c:v>
                </c:pt>
                <c:pt idx="1">
                  <c:v>Bridge Inn NE237QS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11.437099999999999</c:v>
                </c:pt>
                <c:pt idx="1">
                  <c:v>8.3637999999999995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B5-472D-AA64-B0B7C8289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16/09/2024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NE237UD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Pioneer Social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34.09%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Enterprising Mainstream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£8.36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Tyne Tees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79.80%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Cramlington(3.14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major conurbation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East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Newcastle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NE237QS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Mighty Local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6002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Bridge Inn NE237QS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NE237PX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Clayton Arms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Pioneer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NE237BE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Low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51.35%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52.93%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45 to 54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25.46%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23/08/2023 - 14/08/2024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4297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Bridge Inn NE237QS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545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151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Bridge Inn NE237QS and 97 Chains in 1 Miles from 23/08/2023 - 14/08/2024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Bridge Inn NE237QS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23/08/2023 - 14/08/2024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Bridge Inn NE237QS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Bridge Inn NE237QS for 23/08/2023 - 14/08/2024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Bridge Inn NE237QS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23/08/2023 - 14/08/2024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Bridge Inn NE237QS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Bridge Inn NE237QS, who are the top 20 competitors from 97 Chains in 1 Miles for 23/08/2023 - 14/08/2024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Bridge Inn NE237QS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23/08/2023 - 14/08/2024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Bridge Inn NE237QS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151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Bridge Inn NE237QS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23/08/2023 - 14/08/2024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Bridge Inn NE237QS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Bridge Inn NE237QS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23/08/2023 - 14/08/2024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Bridge Inn NE237QS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£415K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£4.11M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£5.66M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£49.61M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50132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Bridge Inn NE237QS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Mighty Local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£8500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Bridge Inn NE237QS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Bridge Inn NE237QS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Bridge Inn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8.88%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11.99%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5.27%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59.84%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5.04%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8.71%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18.44%</a:t>
                      </a:r>
                    </a:p>
                  </a:txBody>
                  <a:tcPr horzOverflow="overflow">
                    <a:solidFill>
                      <a:srgbClr val="F8696B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2.71%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32.62%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12.58%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4.16%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16.99%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10.08%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103835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8.28%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5.94%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10.91%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11.60%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11.76%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15.30%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Bridge Inn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-9.56%</a:t>
                      </a:r>
                    </a:p>
                  </a:txBody>
                  <a:tcPr horzOverflow="overflow">
                    <a:solidFill>
                      <a:srgbClr val="C042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9.28%</a:t>
                      </a:r>
                    </a:p>
                  </a:txBody>
                  <a:tcPr horzOverflow="overflow">
                    <a:solidFill>
                      <a:srgbClr val="C04242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-27.35%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47.26%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-3.93%</a:t>
                      </a:r>
                    </a:p>
                  </a:txBody>
                  <a:tcPr horzOverflow="overflow">
                    <a:solidFill>
                      <a:srgbClr val="C04242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-11.95%</a:t>
                      </a:r>
                    </a:p>
                  </a:txBody>
                  <a:tcPr horzOverflow="overflow">
                    <a:solidFill>
                      <a:srgbClr val="C042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-1.37%</a:t>
                      </a:r>
                    </a:p>
                  </a:txBody>
                  <a:tcPr horzOverflow="overflow">
                    <a:solidFill>
                      <a:srgbClr val="C04242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C04242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Bridge Inn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0.60%</a:t>
                      </a:r>
                    </a:p>
                  </a:txBody>
                  <a:tcPr horzOverflow="overflow">
                    <a:solidFill>
                      <a:srgbClr val="C04242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6.05%</a:t>
                      </a:r>
                    </a:p>
                  </a:txBody>
                  <a:tcPr horzOverflow="overflow">
                    <a:solidFill>
                      <a:srgbClr val="C04242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-23.82%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48.93%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-11.37%</a:t>
                      </a:r>
                    </a:p>
                  </a:txBody>
                  <a:tcPr horzOverflow="overflow">
                    <a:solidFill>
                      <a:srgbClr val="C04242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-6.72%</a:t>
                      </a:r>
                    </a:p>
                  </a:txBody>
                  <a:tcPr horzOverflow="overflow">
                    <a:solidFill>
                      <a:srgbClr val="C042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1.62%</a:t>
                      </a:r>
                    </a:p>
                  </a:txBody>
                  <a:tcPr horzOverflow="overflow">
                    <a:solidFill>
                      <a:srgbClr val="C04242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C04242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10.16%</a:t>
                      </a:r>
                    </a:p>
                  </a:txBody>
                  <a:tcPr horzOverflow="overflow">
                    <a:solidFill>
                      <a:srgbClr val="4FC042">
                        <a:alpha val="2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-3.23%</a:t>
                      </a:r>
                    </a:p>
                  </a:txBody>
                  <a:tcPr horzOverflow="overflow">
                    <a:solidFill>
                      <a:srgbClr val="4FC0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3.53%</a:t>
                      </a:r>
                    </a:p>
                  </a:txBody>
                  <a:tcPr horzOverflow="overflow">
                    <a:solidFill>
                      <a:srgbClr val="4FC042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1.67%</a:t>
                      </a:r>
                    </a:p>
                  </a:txBody>
                  <a:tcPr horzOverflow="overflow">
                    <a:solidFill>
                      <a:srgbClr val="4FC04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-7.44%</a:t>
                      </a:r>
                    </a:p>
                  </a:txBody>
                  <a:tcPr horzOverflow="overflow">
                    <a:solidFill>
                      <a:srgbClr val="C04242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5.23%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2.99%</a:t>
                      </a:r>
                    </a:p>
                  </a:txBody>
                  <a:tcPr horzOverflow="overflow">
                    <a:solidFill>
                      <a:srgbClr val="4FC042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-12.92%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Bridge Inn NE237QS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Bridge Inn NE237QS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8.88%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11.99%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5.27%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59.84%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5.04%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8.71%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Clayton Arms NE237PX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16.58%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47.68%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15.36%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3.08%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5.24%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6.29%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3.25%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Pioneer NE237BE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6.64%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18.47%</a:t>
                      </a:r>
                    </a:p>
                  </a:txBody>
                  <a:tcPr horzOverflow="overflow">
                    <a:solidFill>
                      <a:srgbClr val="F8696B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4.52%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14.04%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12.58%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8.34%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35.39%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Pioneer Social NE237UD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68.83%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25.11%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6.04%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Benedictine Social Club NE236YA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17.34%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2.32%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3.49%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4.09%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53.39%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17.85%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Bridge Inn NE237QS and 97 Chains in 1 Miles from 23/08/2023 - 14/08/2024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Bridge Inn NE237QS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23/08/2023 - 14/08/2024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Bridge Inn NE237QS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Bridge Inn NE237QS and 97 Chains in 1 Miles from 23/08/2023 - 14/08/2024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Bridge Inn NE237QS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23/08/2023 - 14/08/2024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Bridge Inn NE237QS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23/08/2023 - 14/08/2024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Bridge Inn NE237QS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Bridge Inn NE237QS and 97 Chains in 1 Miles from 23/08/2023 - 14/08/2024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23/08/2023 - 14/08/2024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Bridge Inn NE237QS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Bridge Inn NE237QS and 97 Chains in 1 Miles from 23/08/2023 - 14/08/2024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Bridge Inn NE237QS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23/08/2023 - 14/08/2024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Bridge Inn NE237QS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Bridge Inn NE237QS and 97 Chains in 1 Miles from 23/08/2023 - 14/08/2024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Bridge Inn NE237QS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23/08/2023 - 14/08/2024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Bridge Inn NE237QS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Bridge Inn NE237QS and 97 Chains in 1 Miles from 23/08/2023 - 14/08/2024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Bridge Inn NE237QS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23/08/2023 - 14/08/2024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Bridge Inn NE237QS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Bridge Inn NE237QS and 97 Chains in 1 Miles from 23/08/2023 - 14/08/2024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Bridge Inn NE237QS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23/08/2023 - 14/08/2024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Bridge Inn NE237QS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1625</Words>
  <Characters>0</Characters>
  <Application>Microsoft Office PowerPoint</Application>
  <PresentationFormat>Widescreen</PresentationFormat>
  <Lines>0</Lines>
  <Paragraphs>609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2024-09-16T10:57:31Z</dcterms:modified>
</cp:coreProperties>
</file>