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25" d="100"/>
          <a:sy n="125" d="100"/>
        </p:scale>
        <p:origin x="1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B59-4A77-938D-F21D06A5568A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5.9700000000000003E-2</c:v>
                </c:pt>
                <c:pt idx="1">
                  <c:v>6.9699999999999998E-2</c:v>
                </c:pt>
                <c:pt idx="2">
                  <c:v>9.1999999999999998E-2</c:v>
                </c:pt>
                <c:pt idx="3">
                  <c:v>0.1085</c:v>
                </c:pt>
                <c:pt idx="4">
                  <c:v>0.21759999999999999</c:v>
                </c:pt>
                <c:pt idx="5">
                  <c:v>0.25990000000000002</c:v>
                </c:pt>
                <c:pt idx="6">
                  <c:v>0.19239999999999999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59-4A77-938D-F21D06A556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Boars Head SK121TE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9.1899999999999996E-2</c:v>
                </c:pt>
                <c:pt idx="1">
                  <c:v>8.4900000000000003E-2</c:v>
                </c:pt>
                <c:pt idx="2">
                  <c:v>8.77E-2</c:v>
                </c:pt>
                <c:pt idx="3">
                  <c:v>0.12529999999999999</c:v>
                </c:pt>
                <c:pt idx="4">
                  <c:v>0.1439</c:v>
                </c:pt>
                <c:pt idx="5">
                  <c:v>0.20860000000000001</c:v>
                </c:pt>
                <c:pt idx="6">
                  <c:v>0.25740000000000002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59-4A77-938D-F21D06A55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Vinehop SK121QX</c:v>
                </c:pt>
                <c:pt idx="1">
                  <c:v>Windmill SK105SJ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2.1116999999999999</c:v>
                </c:pt>
                <c:pt idx="1">
                  <c:v>1.5981000000000001</c:v>
                </c:pt>
                <c:pt idx="2">
                  <c:v>1.3581000000000001</c:v>
                </c:pt>
                <c:pt idx="3">
                  <c:v>1.2506999999999999</c:v>
                </c:pt>
                <c:pt idx="4">
                  <c:v>0.91890000000000005</c:v>
                </c:pt>
                <c:pt idx="5">
                  <c:v>0.79859999999999998</c:v>
                </c:pt>
                <c:pt idx="6">
                  <c:v>0.68630000000000002</c:v>
                </c:pt>
                <c:pt idx="7">
                  <c:v>0.50580000000000003</c:v>
                </c:pt>
                <c:pt idx="8">
                  <c:v>0.42470000000000002</c:v>
                </c:pt>
                <c:pt idx="9">
                  <c:v>0.31469999999999998</c:v>
                </c:pt>
                <c:pt idx="10">
                  <c:v>0.29809999999999998</c:v>
                </c:pt>
                <c:pt idx="11">
                  <c:v>0.2409</c:v>
                </c:pt>
                <c:pt idx="12">
                  <c:v>-0.1027</c:v>
                </c:pt>
                <c:pt idx="13">
                  <c:v>-0.21829999999999999</c:v>
                </c:pt>
                <c:pt idx="14">
                  <c:v>-0.32319999999999999</c:v>
                </c:pt>
                <c:pt idx="15">
                  <c:v>-0.3488</c:v>
                </c:pt>
                <c:pt idx="16">
                  <c:v>-0.82420000000000004</c:v>
                </c:pt>
                <c:pt idx="17">
                  <c:v>-0.95879999999999999</c:v>
                </c:pt>
                <c:pt idx="18">
                  <c:v>-2.2559</c:v>
                </c:pt>
                <c:pt idx="19">
                  <c:v>-2.4220999999999999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4A5-4F34-913D-EBF572A26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07/09/2022 - 30/08/2023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266-474B-B982-BD4E9559B770}"/>
              </c:ext>
            </c:extLst>
          </c:dPt>
          <c:cat>
            <c:strRef>
              <c:f>'Sheet1'!$A$2:$A$21</c:f>
              <c:strCache>
                <c:ptCount val="20"/>
                <c:pt idx="0">
                  <c:v>Flute &amp; Firkin SK121RD</c:v>
                </c:pt>
                <c:pt idx="1">
                  <c:v>Bulls Head (Hazel Grove) SK74PS</c:v>
                </c:pt>
                <c:pt idx="2">
                  <c:v>Acoustic Lounge SK121RE</c:v>
                </c:pt>
                <c:pt idx="3">
                  <c:v>Royal Oak Hotel SK68AY</c:v>
                </c:pt>
                <c:pt idx="4">
                  <c:v>Poynton Working Mens Club SK121RG</c:v>
                </c:pt>
                <c:pt idx="5">
                  <c:v>Bulls Head SK68BH</c:v>
                </c:pt>
                <c:pt idx="6">
                  <c:v>The Kingfisher SK121NJ</c:v>
                </c:pt>
                <c:pt idx="7">
                  <c:v>Cask Tavern SK121RE</c:v>
                </c:pt>
                <c:pt idx="8">
                  <c:v>Malt Disley SK122AA</c:v>
                </c:pt>
                <c:pt idx="9">
                  <c:v>Poynton Sports Club SK121AG</c:v>
                </c:pt>
                <c:pt idx="10">
                  <c:v>The Wilfred Wood SK74DF</c:v>
                </c:pt>
                <c:pt idx="11">
                  <c:v>Rising Sun SK76AD</c:v>
                </c:pt>
                <c:pt idx="12">
                  <c:v>Vinehop SK121QX</c:v>
                </c:pt>
                <c:pt idx="13">
                  <c:v>Boars Head SK121TE</c:v>
                </c:pt>
                <c:pt idx="14">
                  <c:v>Poynton Royal British Legion SK121JY</c:v>
                </c:pt>
                <c:pt idx="15">
                  <c:v>Windmill SK105SJ</c:v>
                </c:pt>
                <c:pt idx="16">
                  <c:v>Red Lion Hotel SK68ED</c:v>
                </c:pt>
                <c:pt idx="17">
                  <c:v>The Fiveways SK76BE</c:v>
                </c:pt>
                <c:pt idx="18">
                  <c:v>Farmers Arms (Poynton) SK121RE</c:v>
                </c:pt>
                <c:pt idx="19">
                  <c:v>The Crown Hawk Green SK67HU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2.86E-2</c:v>
                </c:pt>
                <c:pt idx="1">
                  <c:v>4.3799999999999999E-2</c:v>
                </c:pt>
                <c:pt idx="2">
                  <c:v>3.9899999999999998E-2</c:v>
                </c:pt>
                <c:pt idx="3">
                  <c:v>1.2800000000000001E-2</c:v>
                </c:pt>
                <c:pt idx="4">
                  <c:v>3.6400000000000002E-2</c:v>
                </c:pt>
                <c:pt idx="5">
                  <c:v>2.64E-2</c:v>
                </c:pt>
                <c:pt idx="6">
                  <c:v>0.1037</c:v>
                </c:pt>
                <c:pt idx="7">
                  <c:v>4.1300000000000003E-2</c:v>
                </c:pt>
                <c:pt idx="8">
                  <c:v>2.2100000000000002E-2</c:v>
                </c:pt>
                <c:pt idx="9">
                  <c:v>2.0500000000000001E-2</c:v>
                </c:pt>
                <c:pt idx="10">
                  <c:v>6.4500000000000002E-2</c:v>
                </c:pt>
                <c:pt idx="11">
                  <c:v>3.3799999999999997E-2</c:v>
                </c:pt>
                <c:pt idx="12">
                  <c:v>6.6699999999999995E-2</c:v>
                </c:pt>
                <c:pt idx="13">
                  <c:v>4.4699999999999997E-2</c:v>
                </c:pt>
                <c:pt idx="14">
                  <c:v>2.58E-2</c:v>
                </c:pt>
                <c:pt idx="15">
                  <c:v>6.8500000000000005E-2</c:v>
                </c:pt>
                <c:pt idx="16">
                  <c:v>0.1139</c:v>
                </c:pt>
                <c:pt idx="17">
                  <c:v>5.3400000000000003E-2</c:v>
                </c:pt>
                <c:pt idx="18">
                  <c:v>7.2599999999999998E-2</c:v>
                </c:pt>
                <c:pt idx="19">
                  <c:v>7.9399999999999998E-2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66-474B-B982-BD4E9559B7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06/09/2023 - 28/08/2024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Flute &amp; Firkin SK121RD</c:v>
                </c:pt>
                <c:pt idx="1">
                  <c:v>Bulls Head (Hazel Grove) SK74PS</c:v>
                </c:pt>
                <c:pt idx="2">
                  <c:v>Acoustic Lounge SK121RE</c:v>
                </c:pt>
                <c:pt idx="3">
                  <c:v>Royal Oak Hotel SK68AY</c:v>
                </c:pt>
                <c:pt idx="4">
                  <c:v>Poynton Working Mens Club SK121RG</c:v>
                </c:pt>
                <c:pt idx="5">
                  <c:v>Bulls Head SK68BH</c:v>
                </c:pt>
                <c:pt idx="6">
                  <c:v>The Kingfisher SK121NJ</c:v>
                </c:pt>
                <c:pt idx="7">
                  <c:v>Cask Tavern SK121RE</c:v>
                </c:pt>
                <c:pt idx="8">
                  <c:v>Malt Disley SK122AA</c:v>
                </c:pt>
                <c:pt idx="9">
                  <c:v>Poynton Sports Club SK121AG</c:v>
                </c:pt>
                <c:pt idx="10">
                  <c:v>The Wilfred Wood SK74DF</c:v>
                </c:pt>
                <c:pt idx="11">
                  <c:v>Rising Sun SK76AD</c:v>
                </c:pt>
                <c:pt idx="12">
                  <c:v>Vinehop SK121QX</c:v>
                </c:pt>
                <c:pt idx="13">
                  <c:v>Boars Head SK121TE</c:v>
                </c:pt>
                <c:pt idx="14">
                  <c:v>Poynton Royal British Legion SK121JY</c:v>
                </c:pt>
                <c:pt idx="15">
                  <c:v>Windmill SK105SJ</c:v>
                </c:pt>
                <c:pt idx="16">
                  <c:v>Red Lion Hotel SK68ED</c:v>
                </c:pt>
                <c:pt idx="17">
                  <c:v>The Fiveways SK76BE</c:v>
                </c:pt>
                <c:pt idx="18">
                  <c:v>Farmers Arms (Poynton) SK121RE</c:v>
                </c:pt>
                <c:pt idx="19">
                  <c:v>The Crown Hawk Green SK67HU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4.4699999999999997E-2</c:v>
                </c:pt>
                <c:pt idx="1">
                  <c:v>5.3400000000000003E-2</c:v>
                </c:pt>
                <c:pt idx="2">
                  <c:v>4.3299999999999998E-2</c:v>
                </c:pt>
                <c:pt idx="3">
                  <c:v>1.6199999999999999E-2</c:v>
                </c:pt>
                <c:pt idx="4">
                  <c:v>3.9800000000000002E-2</c:v>
                </c:pt>
                <c:pt idx="5">
                  <c:v>2.93E-2</c:v>
                </c:pt>
                <c:pt idx="6">
                  <c:v>0.1065</c:v>
                </c:pt>
                <c:pt idx="7">
                  <c:v>4.2599999999999999E-2</c:v>
                </c:pt>
                <c:pt idx="8">
                  <c:v>2.3E-2</c:v>
                </c:pt>
                <c:pt idx="9">
                  <c:v>2.0199999999999999E-2</c:v>
                </c:pt>
                <c:pt idx="10">
                  <c:v>6.3899999999999998E-2</c:v>
                </c:pt>
                <c:pt idx="11">
                  <c:v>3.2899999999999999E-2</c:v>
                </c:pt>
                <c:pt idx="12">
                  <c:v>6.4799999999999996E-2</c:v>
                </c:pt>
                <c:pt idx="13">
                  <c:v>4.2299999999999997E-2</c:v>
                </c:pt>
                <c:pt idx="14">
                  <c:v>2.3199999999999998E-2</c:v>
                </c:pt>
                <c:pt idx="15">
                  <c:v>6.5500000000000003E-2</c:v>
                </c:pt>
                <c:pt idx="16">
                  <c:v>0.1095</c:v>
                </c:pt>
                <c:pt idx="17">
                  <c:v>4.5499999999999999E-2</c:v>
                </c:pt>
                <c:pt idx="18">
                  <c:v>6.3200000000000006E-2</c:v>
                </c:pt>
                <c:pt idx="19">
                  <c:v>6.8900000000000003E-2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66-474B-B982-BD4E9559B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Flute &amp; Firkin SK121RD</c:v>
                </c:pt>
                <c:pt idx="1">
                  <c:v>Bulls Head (Hazel Grove) SK74PS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1.61E-2</c:v>
                </c:pt>
                <c:pt idx="1">
                  <c:v>9.5999999999999992E-3</c:v>
                </c:pt>
                <c:pt idx="2">
                  <c:v>3.3999999999999998E-3</c:v>
                </c:pt>
                <c:pt idx="3">
                  <c:v>3.3999999999999998E-3</c:v>
                </c:pt>
                <c:pt idx="4">
                  <c:v>3.3999999999999998E-3</c:v>
                </c:pt>
                <c:pt idx="5">
                  <c:v>2.8999999999999998E-3</c:v>
                </c:pt>
                <c:pt idx="6">
                  <c:v>2.8E-3</c:v>
                </c:pt>
                <c:pt idx="7">
                  <c:v>1.2999999999999999E-3</c:v>
                </c:pt>
                <c:pt idx="8">
                  <c:v>8.9999999999999998E-4</c:v>
                </c:pt>
                <c:pt idx="9">
                  <c:v>-2.9999999999999997E-4</c:v>
                </c:pt>
                <c:pt idx="10">
                  <c:v>-5.9999999999999995E-4</c:v>
                </c:pt>
                <c:pt idx="11">
                  <c:v>-8.9999999999999998E-4</c:v>
                </c:pt>
                <c:pt idx="12">
                  <c:v>-1.9E-3</c:v>
                </c:pt>
                <c:pt idx="13">
                  <c:v>-2.3999999999999998E-3</c:v>
                </c:pt>
                <c:pt idx="14">
                  <c:v>-2.5999999999999999E-3</c:v>
                </c:pt>
                <c:pt idx="15">
                  <c:v>-3.0000000000000001E-3</c:v>
                </c:pt>
                <c:pt idx="16">
                  <c:v>-4.4000000000000003E-3</c:v>
                </c:pt>
                <c:pt idx="17">
                  <c:v>-7.9000000000000008E-3</c:v>
                </c:pt>
                <c:pt idx="18">
                  <c:v>-9.4000000000000004E-3</c:v>
                </c:pt>
                <c:pt idx="19">
                  <c:v>-1.0500000000000001E-2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984-465F-90E8-FE326AFDB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88-46FC-954E-8A4F01B8F6D7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4.6699999999999998E-2</c:v>
                </c:pt>
                <c:pt idx="1">
                  <c:v>0.108</c:v>
                </c:pt>
                <c:pt idx="2">
                  <c:v>0.1736</c:v>
                </c:pt>
                <c:pt idx="3">
                  <c:v>0.2155</c:v>
                </c:pt>
                <c:pt idx="4">
                  <c:v>0.21940000000000001</c:v>
                </c:pt>
                <c:pt idx="5">
                  <c:v>0.14330000000000001</c:v>
                </c:pt>
                <c:pt idx="6">
                  <c:v>9.3200000000000005E-2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88-46FC-954E-8A4F01B8F6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Boars Head SK121TE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1.54E-2</c:v>
                </c:pt>
                <c:pt idx="1">
                  <c:v>0.1236</c:v>
                </c:pt>
                <c:pt idx="2">
                  <c:v>0.22550000000000001</c:v>
                </c:pt>
                <c:pt idx="3">
                  <c:v>0.16980000000000001</c:v>
                </c:pt>
                <c:pt idx="4">
                  <c:v>0.25330000000000003</c:v>
                </c:pt>
                <c:pt idx="5">
                  <c:v>0.15129999999999999</c:v>
                </c:pt>
                <c:pt idx="6">
                  <c:v>6.0699999999999997E-2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88-46FC-954E-8A4F01B8F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-3.1300000000000001E-2</c:v>
                </c:pt>
                <c:pt idx="1">
                  <c:v>1.5599999999999999E-2</c:v>
                </c:pt>
                <c:pt idx="2">
                  <c:v>5.1900000000000002E-2</c:v>
                </c:pt>
                <c:pt idx="3">
                  <c:v>-4.5699999999999998E-2</c:v>
                </c:pt>
                <c:pt idx="4">
                  <c:v>3.39E-2</c:v>
                </c:pt>
                <c:pt idx="5">
                  <c:v>8.0000000000000002E-3</c:v>
                </c:pt>
                <c:pt idx="6">
                  <c:v>-3.2500000000000001E-2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842-45E5-8AA2-07B96D5D4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3.2199999999999999E-2</c:v>
                </c:pt>
                <c:pt idx="1">
                  <c:v>1.52E-2</c:v>
                </c:pt>
                <c:pt idx="2">
                  <c:v>-4.3E-3</c:v>
                </c:pt>
                <c:pt idx="3">
                  <c:v>1.6799999999999999E-2</c:v>
                </c:pt>
                <c:pt idx="4">
                  <c:v>-7.3700000000000002E-2</c:v>
                </c:pt>
                <c:pt idx="5">
                  <c:v>-5.1299999999999998E-2</c:v>
                </c:pt>
                <c:pt idx="6">
                  <c:v>6.5000000000000002E-2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A58-4A63-83BD-2B6946D79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544-4128-AD31-57C434144617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0.309</c:v>
                </c:pt>
                <c:pt idx="1">
                  <c:v>0.55859999999999999</c:v>
                </c:pt>
                <c:pt idx="2">
                  <c:v>0.1323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44-4128-AD31-57C4341446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Boars Head SK121TE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0.39639999999999997</c:v>
                </c:pt>
                <c:pt idx="1">
                  <c:v>0.51519999999999999</c:v>
                </c:pt>
                <c:pt idx="2">
                  <c:v>8.8300000000000003E-2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44-4128-AD31-57C434144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8.7400000000000005E-2</c:v>
                </c:pt>
                <c:pt idx="1">
                  <c:v>-4.3400000000000001E-2</c:v>
                </c:pt>
                <c:pt idx="2">
                  <c:v>-4.3999999999999997E-2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6F6-4602-B679-018C4EF5B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AC-4160-B4D7-377BE251E74B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0.32819999999999999</c:v>
                </c:pt>
                <c:pt idx="1">
                  <c:v>0.67169999999999996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AC-4160-B4D7-377BE251E7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Boars Head SK121TE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0.31719999999999998</c:v>
                </c:pt>
                <c:pt idx="1">
                  <c:v>0.68269999999999997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AC-4160-B4D7-377BE251E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-1.0999999999999999E-2</c:v>
                </c:pt>
                <c:pt idx="1">
                  <c:v>1.0999999999999999E-2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BCF-44EE-A06C-16E3FFEC7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D9B-4247-BB3D-902057B1A50F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5.2699999999999997E-2</c:v>
                </c:pt>
                <c:pt idx="1">
                  <c:v>7.3599999999999999E-2</c:v>
                </c:pt>
                <c:pt idx="2">
                  <c:v>0.1946</c:v>
                </c:pt>
                <c:pt idx="3">
                  <c:v>9.9699999999999997E-2</c:v>
                </c:pt>
                <c:pt idx="4">
                  <c:v>0.15529999999999999</c:v>
                </c:pt>
                <c:pt idx="5">
                  <c:v>8.8800000000000004E-2</c:v>
                </c:pt>
                <c:pt idx="6">
                  <c:v>8.9700000000000002E-2</c:v>
                </c:pt>
                <c:pt idx="7">
                  <c:v>0.24529999999999999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9B-4247-BB3D-902057B1A5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Boars Head SK121TE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5.8000000000000003E-2</c:v>
                </c:pt>
                <c:pt idx="1">
                  <c:v>2.5600000000000001E-2</c:v>
                </c:pt>
                <c:pt idx="2">
                  <c:v>0.22789999999999999</c:v>
                </c:pt>
                <c:pt idx="3">
                  <c:v>2.7900000000000001E-2</c:v>
                </c:pt>
                <c:pt idx="4">
                  <c:v>0.15989999999999999</c:v>
                </c:pt>
                <c:pt idx="5">
                  <c:v>9.4700000000000006E-2</c:v>
                </c:pt>
                <c:pt idx="6">
                  <c:v>0.08</c:v>
                </c:pt>
                <c:pt idx="7">
                  <c:v>0.32569999999999999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9B-4247-BB3D-902057B1A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5.3E-3</c:v>
                </c:pt>
                <c:pt idx="1">
                  <c:v>-4.8000000000000001E-2</c:v>
                </c:pt>
                <c:pt idx="2">
                  <c:v>3.3300000000000003E-2</c:v>
                </c:pt>
                <c:pt idx="3">
                  <c:v>-7.1800000000000003E-2</c:v>
                </c:pt>
                <c:pt idx="4">
                  <c:v>4.5999999999999999E-3</c:v>
                </c:pt>
                <c:pt idx="5">
                  <c:v>5.8999999999999999E-3</c:v>
                </c:pt>
                <c:pt idx="6">
                  <c:v>-9.7000000000000003E-3</c:v>
                </c:pt>
                <c:pt idx="7">
                  <c:v>8.0399999999999999E-2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100-4A93-B0E8-B749C069B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1C-42EB-B7DD-A3F739DD9443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0.45150000000000001</c:v>
                </c:pt>
                <c:pt idx="1">
                  <c:v>0.25900000000000001</c:v>
                </c:pt>
                <c:pt idx="2">
                  <c:v>0.1154</c:v>
                </c:pt>
                <c:pt idx="3">
                  <c:v>9.5100000000000004E-2</c:v>
                </c:pt>
                <c:pt idx="4">
                  <c:v>3.1699999999999999E-2</c:v>
                </c:pt>
                <c:pt idx="5">
                  <c:v>2.3800000000000002E-2</c:v>
                </c:pt>
                <c:pt idx="6">
                  <c:v>2.3099999999999999E-2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1C-42EB-B7DD-A3F739DD94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Boars Head SK121TE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0.22689999999999999</c:v>
                </c:pt>
                <c:pt idx="1">
                  <c:v>0.31630000000000003</c:v>
                </c:pt>
                <c:pt idx="2">
                  <c:v>0.1759</c:v>
                </c:pt>
                <c:pt idx="3">
                  <c:v>0.13719999999999999</c:v>
                </c:pt>
                <c:pt idx="4">
                  <c:v>4.6399999999999997E-2</c:v>
                </c:pt>
                <c:pt idx="5">
                  <c:v>4.9099999999999998E-2</c:v>
                </c:pt>
                <c:pt idx="6">
                  <c:v>4.7899999999999998E-2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1C-42EB-B7DD-A3F739DD9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-0.22459999999999999</c:v>
                </c:pt>
                <c:pt idx="1">
                  <c:v>5.7299999999999997E-2</c:v>
                </c:pt>
                <c:pt idx="2">
                  <c:v>6.0499999999999998E-2</c:v>
                </c:pt>
                <c:pt idx="3">
                  <c:v>4.2099999999999999E-2</c:v>
                </c:pt>
                <c:pt idx="4">
                  <c:v>1.47E-2</c:v>
                </c:pt>
                <c:pt idx="5">
                  <c:v>2.53E-2</c:v>
                </c:pt>
                <c:pt idx="6">
                  <c:v>2.4799999999999999E-2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A19-4925-B41D-4BE2D5FAD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Boars Head SK121TE</c:v>
                </c:pt>
                <c:pt idx="1">
                  <c:v>Flute &amp; Firkin SK121RD</c:v>
                </c:pt>
                <c:pt idx="2">
                  <c:v>The Kingfisher SK121NJ</c:v>
                </c:pt>
                <c:pt idx="3">
                  <c:v>Farmers Arms (Poynton) SK121RE</c:v>
                </c:pt>
                <c:pt idx="4">
                  <c:v>Vinehop SK121QX</c:v>
                </c:pt>
                <c:pt idx="5">
                  <c:v>Cask Tavern SK121RE</c:v>
                </c:pt>
                <c:pt idx="6">
                  <c:v>Poynton Working Mens Club SK121RG</c:v>
                </c:pt>
                <c:pt idx="7">
                  <c:v>Bulls Head SK68BH</c:v>
                </c:pt>
                <c:pt idx="8">
                  <c:v>Acoustic Lounge SK121RE</c:v>
                </c:pt>
                <c:pt idx="9">
                  <c:v>Windmill SK105SJ</c:v>
                </c:pt>
                <c:pt idx="10">
                  <c:v>Red Lion Hotel SK68ED</c:v>
                </c:pt>
                <c:pt idx="11">
                  <c:v>Poynton Sports Club SK121AG</c:v>
                </c:pt>
                <c:pt idx="12">
                  <c:v>Poynton Royal British Legion SK121JY</c:v>
                </c:pt>
                <c:pt idx="13">
                  <c:v>Royal Oak Hotel SK68AY</c:v>
                </c:pt>
                <c:pt idx="14">
                  <c:v>The Fiveways SK76BE</c:v>
                </c:pt>
                <c:pt idx="15">
                  <c:v>Malt Disley SK122AA</c:v>
                </c:pt>
                <c:pt idx="16">
                  <c:v>Bulls Head (Hazel Grove) SK74PS</c:v>
                </c:pt>
                <c:pt idx="17">
                  <c:v>Rising Sun SK76AD</c:v>
                </c:pt>
                <c:pt idx="18">
                  <c:v>The Crown Hawk Green SK67HU</c:v>
                </c:pt>
                <c:pt idx="19">
                  <c:v>The Wilfred Wood SK74DF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0.185</c:v>
                </c:pt>
                <c:pt idx="1">
                  <c:v>8.2500000000000004E-2</c:v>
                </c:pt>
                <c:pt idx="2">
                  <c:v>7.6700000000000004E-2</c:v>
                </c:pt>
                <c:pt idx="3">
                  <c:v>7.2400000000000006E-2</c:v>
                </c:pt>
                <c:pt idx="4">
                  <c:v>6.7900000000000002E-2</c:v>
                </c:pt>
                <c:pt idx="5">
                  <c:v>6.3299999999999995E-2</c:v>
                </c:pt>
                <c:pt idx="6">
                  <c:v>5.7799999999999997E-2</c:v>
                </c:pt>
                <c:pt idx="7">
                  <c:v>5.2200000000000003E-2</c:v>
                </c:pt>
                <c:pt idx="8">
                  <c:v>4.99E-2</c:v>
                </c:pt>
                <c:pt idx="9">
                  <c:v>4.7E-2</c:v>
                </c:pt>
                <c:pt idx="10">
                  <c:v>4.1000000000000002E-2</c:v>
                </c:pt>
                <c:pt idx="11">
                  <c:v>3.1899999999999998E-2</c:v>
                </c:pt>
                <c:pt idx="12">
                  <c:v>2.8199999999999999E-2</c:v>
                </c:pt>
                <c:pt idx="13">
                  <c:v>2.5600000000000001E-2</c:v>
                </c:pt>
                <c:pt idx="14">
                  <c:v>2.24E-2</c:v>
                </c:pt>
                <c:pt idx="15">
                  <c:v>2.1999999999999999E-2</c:v>
                </c:pt>
                <c:pt idx="16">
                  <c:v>2.0799999999999999E-2</c:v>
                </c:pt>
                <c:pt idx="17">
                  <c:v>1.8700000000000001E-2</c:v>
                </c:pt>
                <c:pt idx="18">
                  <c:v>1.7100000000000001E-2</c:v>
                </c:pt>
                <c:pt idx="19">
                  <c:v>1.6500000000000001E-2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91-4C84-AE65-1C3DB829E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07/09/2022 - 30/08/2023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93B-49D9-A3A4-0DC6B5589F9A}"/>
              </c:ext>
            </c:extLst>
          </c:dPt>
          <c:cat>
            <c:strRef>
              <c:f>'Sheet1'!$A$2:$A$21</c:f>
              <c:strCache>
                <c:ptCount val="20"/>
                <c:pt idx="0">
                  <c:v>Flute &amp; Firkin SK121RD</c:v>
                </c:pt>
                <c:pt idx="1">
                  <c:v>Royal Oak Hotel SK68AY</c:v>
                </c:pt>
                <c:pt idx="2">
                  <c:v>Rising Sun SK76AD</c:v>
                </c:pt>
                <c:pt idx="3">
                  <c:v>Acoustic Lounge SK121RE</c:v>
                </c:pt>
                <c:pt idx="4">
                  <c:v>Windmill SK105SJ</c:v>
                </c:pt>
                <c:pt idx="5">
                  <c:v>Bulls Head (Hazel Grove) SK74PS</c:v>
                </c:pt>
                <c:pt idx="6">
                  <c:v>Bulls Head SK68BH</c:v>
                </c:pt>
                <c:pt idx="7">
                  <c:v>Poynton Working Mens Club SK121RG</c:v>
                </c:pt>
                <c:pt idx="8">
                  <c:v>The Kingfisher SK121NJ</c:v>
                </c:pt>
                <c:pt idx="9">
                  <c:v>The Wilfred Wood SK74DF</c:v>
                </c:pt>
                <c:pt idx="10">
                  <c:v>Poynton Royal British Legion SK121JY</c:v>
                </c:pt>
                <c:pt idx="11">
                  <c:v>Cask Tavern SK121RE</c:v>
                </c:pt>
                <c:pt idx="12">
                  <c:v>Malt Disley SK122AA</c:v>
                </c:pt>
                <c:pt idx="13">
                  <c:v>Poynton Sports Club SK121AG</c:v>
                </c:pt>
                <c:pt idx="14">
                  <c:v>Farmers Arms (Poynton) SK121RE</c:v>
                </c:pt>
                <c:pt idx="15">
                  <c:v>The Fiveways SK76BE</c:v>
                </c:pt>
                <c:pt idx="16">
                  <c:v>Red Lion Hotel SK68ED</c:v>
                </c:pt>
                <c:pt idx="17">
                  <c:v>The Crown Hawk Green SK67HU</c:v>
                </c:pt>
                <c:pt idx="18">
                  <c:v>Vinehop SK121QX</c:v>
                </c:pt>
                <c:pt idx="19">
                  <c:v>Boars Head SK121TE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5.2600000000000001E-2</c:v>
                </c:pt>
                <c:pt idx="1">
                  <c:v>1.83E-2</c:v>
                </c:pt>
                <c:pt idx="2">
                  <c:v>1.4200000000000001E-2</c:v>
                </c:pt>
                <c:pt idx="3">
                  <c:v>5.11E-2</c:v>
                </c:pt>
                <c:pt idx="4">
                  <c:v>4.9200000000000001E-2</c:v>
                </c:pt>
                <c:pt idx="5">
                  <c:v>2.0299999999999999E-2</c:v>
                </c:pt>
                <c:pt idx="6">
                  <c:v>4.5400000000000003E-2</c:v>
                </c:pt>
                <c:pt idx="7">
                  <c:v>5.79E-2</c:v>
                </c:pt>
                <c:pt idx="8">
                  <c:v>8.0600000000000005E-2</c:v>
                </c:pt>
                <c:pt idx="9">
                  <c:v>1.9900000000000001E-2</c:v>
                </c:pt>
                <c:pt idx="10">
                  <c:v>2.9000000000000001E-2</c:v>
                </c:pt>
                <c:pt idx="11">
                  <c:v>7.17E-2</c:v>
                </c:pt>
                <c:pt idx="12">
                  <c:v>2.1999999999999999E-2</c:v>
                </c:pt>
                <c:pt idx="13">
                  <c:v>3.2099999999999997E-2</c:v>
                </c:pt>
                <c:pt idx="14">
                  <c:v>7.7899999999999997E-2</c:v>
                </c:pt>
                <c:pt idx="15">
                  <c:v>2.93E-2</c:v>
                </c:pt>
                <c:pt idx="16">
                  <c:v>5.6800000000000003E-2</c:v>
                </c:pt>
                <c:pt idx="17">
                  <c:v>2.58E-2</c:v>
                </c:pt>
                <c:pt idx="18">
                  <c:v>8.3500000000000005E-2</c:v>
                </c:pt>
                <c:pt idx="19">
                  <c:v>0.1615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3B-49D9-A3A4-0DC6B5589F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06/09/2023 - 28/08/2024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Flute &amp; Firkin SK121RD</c:v>
                </c:pt>
                <c:pt idx="1">
                  <c:v>Royal Oak Hotel SK68AY</c:v>
                </c:pt>
                <c:pt idx="2">
                  <c:v>Rising Sun SK76AD</c:v>
                </c:pt>
                <c:pt idx="3">
                  <c:v>Acoustic Lounge SK121RE</c:v>
                </c:pt>
                <c:pt idx="4">
                  <c:v>Windmill SK105SJ</c:v>
                </c:pt>
                <c:pt idx="5">
                  <c:v>Bulls Head (Hazel Grove) SK74PS</c:v>
                </c:pt>
                <c:pt idx="6">
                  <c:v>Bulls Head SK68BH</c:v>
                </c:pt>
                <c:pt idx="7">
                  <c:v>Poynton Working Mens Club SK121RG</c:v>
                </c:pt>
                <c:pt idx="8">
                  <c:v>The Kingfisher SK121NJ</c:v>
                </c:pt>
                <c:pt idx="9">
                  <c:v>The Wilfred Wood SK74DF</c:v>
                </c:pt>
                <c:pt idx="10">
                  <c:v>Poynton Royal British Legion SK121JY</c:v>
                </c:pt>
                <c:pt idx="11">
                  <c:v>Cask Tavern SK121RE</c:v>
                </c:pt>
                <c:pt idx="12">
                  <c:v>Malt Disley SK122AA</c:v>
                </c:pt>
                <c:pt idx="13">
                  <c:v>Poynton Sports Club SK121AG</c:v>
                </c:pt>
                <c:pt idx="14">
                  <c:v>Farmers Arms (Poynton) SK121RE</c:v>
                </c:pt>
                <c:pt idx="15">
                  <c:v>The Fiveways SK76BE</c:v>
                </c:pt>
                <c:pt idx="16">
                  <c:v>Red Lion Hotel SK68ED</c:v>
                </c:pt>
                <c:pt idx="17">
                  <c:v>The Crown Hawk Green SK67HU</c:v>
                </c:pt>
                <c:pt idx="18">
                  <c:v>Vinehop SK121QX</c:v>
                </c:pt>
                <c:pt idx="19">
                  <c:v>Boars Head SK121TE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8.0500000000000002E-2</c:v>
                </c:pt>
                <c:pt idx="1">
                  <c:v>2.3099999999999999E-2</c:v>
                </c:pt>
                <c:pt idx="2">
                  <c:v>1.8800000000000001E-2</c:v>
                </c:pt>
                <c:pt idx="3">
                  <c:v>5.4699999999999999E-2</c:v>
                </c:pt>
                <c:pt idx="4">
                  <c:v>5.28E-2</c:v>
                </c:pt>
                <c:pt idx="5">
                  <c:v>2.3699999999999999E-2</c:v>
                </c:pt>
                <c:pt idx="6">
                  <c:v>4.8300000000000003E-2</c:v>
                </c:pt>
                <c:pt idx="7">
                  <c:v>6.0600000000000001E-2</c:v>
                </c:pt>
                <c:pt idx="8">
                  <c:v>8.1100000000000005E-2</c:v>
                </c:pt>
                <c:pt idx="9">
                  <c:v>1.9300000000000001E-2</c:v>
                </c:pt>
                <c:pt idx="10">
                  <c:v>2.7900000000000001E-2</c:v>
                </c:pt>
                <c:pt idx="11">
                  <c:v>7.0099999999999996E-2</c:v>
                </c:pt>
                <c:pt idx="12">
                  <c:v>1.9900000000000001E-2</c:v>
                </c:pt>
                <c:pt idx="13">
                  <c:v>2.9499999999999998E-2</c:v>
                </c:pt>
                <c:pt idx="14">
                  <c:v>7.4800000000000005E-2</c:v>
                </c:pt>
                <c:pt idx="15">
                  <c:v>2.4299999999999999E-2</c:v>
                </c:pt>
                <c:pt idx="16">
                  <c:v>5.0999999999999997E-2</c:v>
                </c:pt>
                <c:pt idx="17">
                  <c:v>1.9400000000000001E-2</c:v>
                </c:pt>
                <c:pt idx="18">
                  <c:v>7.3700000000000002E-2</c:v>
                </c:pt>
                <c:pt idx="19">
                  <c:v>0.14530000000000001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3B-49D9-A3A4-0DC6B5589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Flute &amp; Firkin SK121RD</c:v>
                </c:pt>
                <c:pt idx="1">
                  <c:v>Royal Oak Hotel SK68AY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2.7900000000000001E-2</c:v>
                </c:pt>
                <c:pt idx="1">
                  <c:v>4.7999999999999996E-3</c:v>
                </c:pt>
                <c:pt idx="2">
                  <c:v>4.5999999999999999E-3</c:v>
                </c:pt>
                <c:pt idx="3">
                  <c:v>3.5999999999999999E-3</c:v>
                </c:pt>
                <c:pt idx="4">
                  <c:v>3.5999999999999999E-3</c:v>
                </c:pt>
                <c:pt idx="5">
                  <c:v>3.3999999999999998E-3</c:v>
                </c:pt>
                <c:pt idx="6">
                  <c:v>2.8999999999999998E-3</c:v>
                </c:pt>
                <c:pt idx="7">
                  <c:v>2.7000000000000001E-3</c:v>
                </c:pt>
                <c:pt idx="8">
                  <c:v>5.0000000000000001E-4</c:v>
                </c:pt>
                <c:pt idx="9">
                  <c:v>-5.9999999999999995E-4</c:v>
                </c:pt>
                <c:pt idx="10">
                  <c:v>-1.1000000000000001E-3</c:v>
                </c:pt>
                <c:pt idx="11">
                  <c:v>-1.6000000000000001E-3</c:v>
                </c:pt>
                <c:pt idx="12">
                  <c:v>-2.0999999999999999E-3</c:v>
                </c:pt>
                <c:pt idx="13">
                  <c:v>-2.5999999999999999E-3</c:v>
                </c:pt>
                <c:pt idx="14">
                  <c:v>-3.0999999999999999E-3</c:v>
                </c:pt>
                <c:pt idx="15">
                  <c:v>-5.0000000000000001E-3</c:v>
                </c:pt>
                <c:pt idx="16">
                  <c:v>-5.7999999999999996E-3</c:v>
                </c:pt>
                <c:pt idx="17">
                  <c:v>-6.4000000000000003E-3</c:v>
                </c:pt>
                <c:pt idx="18">
                  <c:v>-9.7999999999999997E-3</c:v>
                </c:pt>
                <c:pt idx="19">
                  <c:v>-1.6199999999999999E-2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F27-4509-8A4C-7960B7D6B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0.77775859421958304</c:v>
                </c:pt>
                <c:pt idx="1">
                  <c:v>0.87325793541261498</c:v>
                </c:pt>
                <c:pt idx="2">
                  <c:v>-0.17441025092887</c:v>
                </c:pt>
                <c:pt idx="3">
                  <c:v>0.372484018199287</c:v>
                </c:pt>
                <c:pt idx="4">
                  <c:v>0.72420558783854105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C-4F6E-AC54-9B6F6B188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FC-4F6E-AC54-9B6F6B1881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FC-4F6E-AC54-9B6F6B188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Boars Head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5.8000000000000003E-2</c:v>
                </c:pt>
                <c:pt idx="1">
                  <c:v>2.5600000000000001E-2</c:v>
                </c:pt>
                <c:pt idx="2">
                  <c:v>0.22789999999999999</c:v>
                </c:pt>
                <c:pt idx="3">
                  <c:v>2.7900000000000001E-2</c:v>
                </c:pt>
                <c:pt idx="4">
                  <c:v>0.15989999999999999</c:v>
                </c:pt>
                <c:pt idx="5">
                  <c:v>9.4700000000000006E-2</c:v>
                </c:pt>
                <c:pt idx="6">
                  <c:v>0.08</c:v>
                </c:pt>
                <c:pt idx="7">
                  <c:v>0.32569999999999999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4-484C-B979-434E0587B6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5.2699999999999997E-2</c:v>
                </c:pt>
                <c:pt idx="1">
                  <c:v>7.3599999999999999E-2</c:v>
                </c:pt>
                <c:pt idx="2">
                  <c:v>0.1946</c:v>
                </c:pt>
                <c:pt idx="3">
                  <c:v>9.9699999999999997E-2</c:v>
                </c:pt>
                <c:pt idx="4">
                  <c:v>0.15529999999999999</c:v>
                </c:pt>
                <c:pt idx="5">
                  <c:v>8.8800000000000004E-2</c:v>
                </c:pt>
                <c:pt idx="6">
                  <c:v>8.9700000000000002E-2</c:v>
                </c:pt>
                <c:pt idx="7">
                  <c:v>0.24529999999999999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34-484C-B979-434E0587B6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8.3400000000000002E-2</c:v>
                </c:pt>
                <c:pt idx="1">
                  <c:v>5.96E-2</c:v>
                </c:pt>
                <c:pt idx="2">
                  <c:v>0.29070000000000001</c:v>
                </c:pt>
                <c:pt idx="3">
                  <c:v>0.10929999999999999</c:v>
                </c:pt>
                <c:pt idx="4">
                  <c:v>0.1157</c:v>
                </c:pt>
                <c:pt idx="5">
                  <c:v>0.1174</c:v>
                </c:pt>
                <c:pt idx="6">
                  <c:v>7.0800000000000002E-2</c:v>
                </c:pt>
                <c:pt idx="7">
                  <c:v>0.1527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34-484C-B979-434E0587B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29-41EE-B70C-5FDFABD04C87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0.49509999999999998</c:v>
                </c:pt>
                <c:pt idx="1">
                  <c:v>0.28399999999999997</c:v>
                </c:pt>
                <c:pt idx="2">
                  <c:v>8.5500000000000007E-2</c:v>
                </c:pt>
                <c:pt idx="3">
                  <c:v>6.0900000000000003E-2</c:v>
                </c:pt>
                <c:pt idx="4">
                  <c:v>7.4200000000000002E-2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29-41EE-B70C-5FDFABD04C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Boars Head SK121TE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0.57499999999999996</c:v>
                </c:pt>
                <c:pt idx="1">
                  <c:v>0.2576</c:v>
                </c:pt>
                <c:pt idx="2">
                  <c:v>7.2499999999999995E-2</c:v>
                </c:pt>
                <c:pt idx="3">
                  <c:v>4.5100000000000001E-2</c:v>
                </c:pt>
                <c:pt idx="4">
                  <c:v>4.9500000000000002E-2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29-41EE-B70C-5FDFABD04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7.9899999999999999E-2</c:v>
                </c:pt>
                <c:pt idx="1">
                  <c:v>-2.64E-2</c:v>
                </c:pt>
                <c:pt idx="2">
                  <c:v>-1.2999999999999999E-2</c:v>
                </c:pt>
                <c:pt idx="3">
                  <c:v>-1.5800000000000002E-2</c:v>
                </c:pt>
                <c:pt idx="4">
                  <c:v>-2.47E-2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F7F-4A83-8ECD-4E45833D1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07/09/2022 - 30/08/2023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9C3-4794-A9F0-ADB316A4464A}"/>
              </c:ext>
            </c:extLst>
          </c:dPt>
          <c:cat>
            <c:strRef>
              <c:f>'Sheet1'!$A$2:$A$21</c:f>
              <c:strCache>
                <c:ptCount val="20"/>
                <c:pt idx="0">
                  <c:v>Vinehop SK121QX</c:v>
                </c:pt>
                <c:pt idx="1">
                  <c:v>Windmill SK105SJ</c:v>
                </c:pt>
                <c:pt idx="2">
                  <c:v>Flute &amp; Firkin SK121RD</c:v>
                </c:pt>
                <c:pt idx="3">
                  <c:v>Rising Sun SK76AD</c:v>
                </c:pt>
                <c:pt idx="4">
                  <c:v>The Kingfisher SK121NJ</c:v>
                </c:pt>
                <c:pt idx="5">
                  <c:v>Royal Oak Hotel SK68AY</c:v>
                </c:pt>
                <c:pt idx="6">
                  <c:v>Poynton Working Mens Club SK121RG</c:v>
                </c:pt>
                <c:pt idx="7">
                  <c:v>Boars Head SK121TE</c:v>
                </c:pt>
                <c:pt idx="8">
                  <c:v>Red Lion Hotel SK68ED</c:v>
                </c:pt>
                <c:pt idx="9">
                  <c:v>Cask Tavern SK121RE</c:v>
                </c:pt>
                <c:pt idx="10">
                  <c:v>Bulls Head (Hazel Grove) SK74PS</c:v>
                </c:pt>
                <c:pt idx="11">
                  <c:v>The Wilfred Wood SK74DF</c:v>
                </c:pt>
                <c:pt idx="12">
                  <c:v>Malt Disley SK122AA</c:v>
                </c:pt>
                <c:pt idx="13">
                  <c:v>Bulls Head SK68BH</c:v>
                </c:pt>
                <c:pt idx="14">
                  <c:v>Acoustic Lounge SK121RE</c:v>
                </c:pt>
                <c:pt idx="15">
                  <c:v>Poynton Sports Club SK121AG</c:v>
                </c:pt>
                <c:pt idx="16">
                  <c:v>Poynton Royal British Legion SK121JY</c:v>
                </c:pt>
                <c:pt idx="17">
                  <c:v>The Fiveways SK76BE</c:v>
                </c:pt>
                <c:pt idx="18">
                  <c:v>The Crown Hawk Green SK67HU</c:v>
                </c:pt>
                <c:pt idx="19">
                  <c:v>Farmers Arms (Poynton) SK121RE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22.726199999999999</c:v>
                </c:pt>
                <c:pt idx="1">
                  <c:v>31.917400000000001</c:v>
                </c:pt>
                <c:pt idx="2">
                  <c:v>11.753399999999999</c:v>
                </c:pt>
                <c:pt idx="3">
                  <c:v>8.3968000000000007</c:v>
                </c:pt>
                <c:pt idx="4">
                  <c:v>7.8475000000000001</c:v>
                </c:pt>
                <c:pt idx="5">
                  <c:v>9.7924000000000007</c:v>
                </c:pt>
                <c:pt idx="6">
                  <c:v>6.8296000000000001</c:v>
                </c:pt>
                <c:pt idx="7">
                  <c:v>14.780900000000001</c:v>
                </c:pt>
                <c:pt idx="8">
                  <c:v>24.5044</c:v>
                </c:pt>
                <c:pt idx="9">
                  <c:v>10.1401</c:v>
                </c:pt>
                <c:pt idx="10">
                  <c:v>10.1221</c:v>
                </c:pt>
                <c:pt idx="11">
                  <c:v>6.9600999999999997</c:v>
                </c:pt>
                <c:pt idx="12">
                  <c:v>10.809200000000001</c:v>
                </c:pt>
                <c:pt idx="13">
                  <c:v>13.6959</c:v>
                </c:pt>
                <c:pt idx="14">
                  <c:v>9.6753</c:v>
                </c:pt>
                <c:pt idx="15">
                  <c:v>8.7737999999999996</c:v>
                </c:pt>
                <c:pt idx="16">
                  <c:v>8.3557000000000006</c:v>
                </c:pt>
                <c:pt idx="17">
                  <c:v>14.0976</c:v>
                </c:pt>
                <c:pt idx="18">
                  <c:v>47.7988</c:v>
                </c:pt>
                <c:pt idx="19">
                  <c:v>18.172599999999999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C3-4794-A9F0-ADB316A446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06/09/2023 - 28/08/2024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Vinehop SK121QX</c:v>
                </c:pt>
                <c:pt idx="1">
                  <c:v>Windmill SK105SJ</c:v>
                </c:pt>
                <c:pt idx="2">
                  <c:v>Flute &amp; Firkin SK121RD</c:v>
                </c:pt>
                <c:pt idx="3">
                  <c:v>Rising Sun SK76AD</c:v>
                </c:pt>
                <c:pt idx="4">
                  <c:v>The Kingfisher SK121NJ</c:v>
                </c:pt>
                <c:pt idx="5">
                  <c:v>Royal Oak Hotel SK68AY</c:v>
                </c:pt>
                <c:pt idx="6">
                  <c:v>Poynton Working Mens Club SK121RG</c:v>
                </c:pt>
                <c:pt idx="7">
                  <c:v>Boars Head SK121TE</c:v>
                </c:pt>
                <c:pt idx="8">
                  <c:v>Red Lion Hotel SK68ED</c:v>
                </c:pt>
                <c:pt idx="9">
                  <c:v>Cask Tavern SK121RE</c:v>
                </c:pt>
                <c:pt idx="10">
                  <c:v>Bulls Head (Hazel Grove) SK74PS</c:v>
                </c:pt>
                <c:pt idx="11">
                  <c:v>The Wilfred Wood SK74DF</c:v>
                </c:pt>
                <c:pt idx="12">
                  <c:v>Malt Disley SK122AA</c:v>
                </c:pt>
                <c:pt idx="13">
                  <c:v>Bulls Head SK68BH</c:v>
                </c:pt>
                <c:pt idx="14">
                  <c:v>Acoustic Lounge SK121RE</c:v>
                </c:pt>
                <c:pt idx="15">
                  <c:v>Poynton Sports Club SK121AG</c:v>
                </c:pt>
                <c:pt idx="16">
                  <c:v>Poynton Royal British Legion SK121JY</c:v>
                </c:pt>
                <c:pt idx="17">
                  <c:v>The Fiveways SK76BE</c:v>
                </c:pt>
                <c:pt idx="18">
                  <c:v>The Crown Hawk Green SK67HU</c:v>
                </c:pt>
                <c:pt idx="19">
                  <c:v>Farmers Arms (Poynton) SK121RE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24.837900000000001</c:v>
                </c:pt>
                <c:pt idx="1">
                  <c:v>33.515500000000003</c:v>
                </c:pt>
                <c:pt idx="2">
                  <c:v>13.111499999999999</c:v>
                </c:pt>
                <c:pt idx="3">
                  <c:v>9.6475000000000009</c:v>
                </c:pt>
                <c:pt idx="4">
                  <c:v>8.7664000000000009</c:v>
                </c:pt>
                <c:pt idx="5">
                  <c:v>10.590999999999999</c:v>
                </c:pt>
                <c:pt idx="6">
                  <c:v>7.5159000000000002</c:v>
                </c:pt>
                <c:pt idx="7">
                  <c:v>15.2867</c:v>
                </c:pt>
                <c:pt idx="8">
                  <c:v>24.929099999999998</c:v>
                </c:pt>
                <c:pt idx="9">
                  <c:v>10.454800000000001</c:v>
                </c:pt>
                <c:pt idx="10">
                  <c:v>10.420199999999999</c:v>
                </c:pt>
                <c:pt idx="11">
                  <c:v>7.2009999999999996</c:v>
                </c:pt>
                <c:pt idx="12">
                  <c:v>10.7065</c:v>
                </c:pt>
                <c:pt idx="13">
                  <c:v>13.477600000000001</c:v>
                </c:pt>
                <c:pt idx="14">
                  <c:v>9.3521000000000001</c:v>
                </c:pt>
                <c:pt idx="15">
                  <c:v>8.4250000000000007</c:v>
                </c:pt>
                <c:pt idx="16">
                  <c:v>7.5315000000000003</c:v>
                </c:pt>
                <c:pt idx="17">
                  <c:v>13.1388</c:v>
                </c:pt>
                <c:pt idx="18">
                  <c:v>45.542900000000003</c:v>
                </c:pt>
                <c:pt idx="19">
                  <c:v>15.750500000000001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C3-4794-A9F0-ADB316A44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SK121RE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Farmers Arms (Poynton)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20.03%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Business Elite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£15.29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68.28%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Middlewood(1.68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Manchester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SK121TE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 +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6002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Boars Head SK121TE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SK121RD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Flute &amp; Firkin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The Kingfisher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SK121NJ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51.53%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25.33%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25.74%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Sun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JD Wetherspoon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4297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Boars Head SK121TE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68475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2744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Boars Head SK121TE and 97 Chains in 3 Miles from 06/09/2023 - 28/08/2024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Boars Head SK121TE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Boars Head SK121TE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28812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1198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Boars Head SK121TE for 06/09/2023 - 28/08/2024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Boars Head SK121TE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Boars Head SK121TE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1198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Boars Head SK121TE, who are the top 20 competitors from 97 Chains in 3 Miles for 06/09/2023 - 28/08/2024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Boars Head SK121TE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Boars Head SK121TE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2744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Boars Head SK121TE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Boars Head SK121TE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2744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Boars Head SK121TE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Boars Head SK121TE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£1.32M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£1.32M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£1.32M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£117.30M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64102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Boars Head SK121TE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£11500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Boars Head SK121TE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Boars Head SK121TE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Boars Head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5.80%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2.56%</a:t>
                      </a:r>
                    </a:p>
                  </a:txBody>
                  <a:tcPr horzOverflow="overflow">
                    <a:solidFill>
                      <a:srgbClr val="5A8AC6">
                        <a:alpha val="78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22.79%</a:t>
                      </a:r>
                    </a:p>
                  </a:txBody>
                  <a:tcPr horzOverflow="overflow">
                    <a:solidFill>
                      <a:srgbClr val="F8696B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15.99%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9.47%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8.00%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32.57%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5569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5.27%</a:t>
                      </a:r>
                    </a:p>
                  </a:txBody>
                  <a:tcPr horzOverflow="overflow">
                    <a:solidFill>
                      <a:srgbClr val="5A8AC6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7.36%</a:t>
                      </a:r>
                    </a:p>
                  </a:txBody>
                  <a:tcPr horzOverflow="overflow">
                    <a:solidFill>
                      <a:srgbClr val="5A8AC6">
                        <a:alpha val="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19.46%</a:t>
                      </a:r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9.97%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15.53%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8.97%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24.53%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103230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8.34%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5.96%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11.57%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11.74%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15.27%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Boars Head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0.53%</a:t>
                      </a:r>
                    </a:p>
                  </a:txBody>
                  <a:tcPr horzOverflow="overflow">
                    <a:solidFill>
                      <a:srgbClr val="4FC042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-4.80%</a:t>
                      </a:r>
                    </a:p>
                  </a:txBody>
                  <a:tcPr horzOverflow="overflow">
                    <a:solidFill>
                      <a:srgbClr val="C04242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3.33%</a:t>
                      </a:r>
                    </a:p>
                  </a:txBody>
                  <a:tcPr horzOverflow="overflow">
                    <a:solidFill>
                      <a:srgbClr val="4FC042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-7.18%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0.46%</a:t>
                      </a:r>
                    </a:p>
                  </a:txBody>
                  <a:tcPr horzOverflow="overflow">
                    <a:solidFill>
                      <a:srgbClr val="4FC04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0.59%</a:t>
                      </a:r>
                    </a:p>
                  </a:txBody>
                  <a:tcPr horzOverflow="overflow">
                    <a:solidFill>
                      <a:srgbClr val="4FC042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-0.97%</a:t>
                      </a:r>
                    </a:p>
                  </a:txBody>
                  <a:tcPr horzOverflow="overflow">
                    <a:solidFill>
                      <a:srgbClr val="C04242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8.04%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Boars Head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-2.54%</a:t>
                      </a:r>
                    </a:p>
                  </a:txBody>
                  <a:tcPr horzOverflow="overflow">
                    <a:solidFill>
                      <a:srgbClr val="C042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-3.40%</a:t>
                      </a:r>
                    </a:p>
                  </a:txBody>
                  <a:tcPr horzOverflow="overflow">
                    <a:solidFill>
                      <a:srgbClr val="C04242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-6.28%</a:t>
                      </a:r>
                    </a:p>
                  </a:txBody>
                  <a:tcPr horzOverflow="overflow">
                    <a:solidFill>
                      <a:srgbClr val="C04242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-8.14%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4.42%</a:t>
                      </a:r>
                    </a:p>
                  </a:txBody>
                  <a:tcPr horzOverflow="overflow">
                    <a:solidFill>
                      <a:srgbClr val="C04242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-2.27%</a:t>
                      </a:r>
                    </a:p>
                  </a:txBody>
                  <a:tcPr horzOverflow="overflow">
                    <a:solidFill>
                      <a:srgbClr val="C04242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0.92%</a:t>
                      </a:r>
                    </a:p>
                  </a:txBody>
                  <a:tcPr horzOverflow="overflow">
                    <a:solidFill>
                      <a:srgbClr val="C04242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17.30%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-3.07%</a:t>
                      </a:r>
                    </a:p>
                  </a:txBody>
                  <a:tcPr horzOverflow="overflow">
                    <a:solidFill>
                      <a:srgbClr val="C04242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1.40%</a:t>
                      </a:r>
                    </a:p>
                  </a:txBody>
                  <a:tcPr horzOverflow="overflow">
                    <a:solidFill>
                      <a:srgbClr val="4FC042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-9.61%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-0.96%</a:t>
                      </a:r>
                    </a:p>
                  </a:txBody>
                  <a:tcPr horzOverflow="overflow">
                    <a:solidFill>
                      <a:srgbClr val="C042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3.96%</a:t>
                      </a:r>
                    </a:p>
                  </a:txBody>
                  <a:tcPr horzOverflow="overflow">
                    <a:solidFill>
                      <a:srgbClr val="4FC042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-2.86%</a:t>
                      </a:r>
                    </a:p>
                  </a:txBody>
                  <a:tcPr horzOverflow="overflow">
                    <a:solidFill>
                      <a:srgbClr val="C04242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1.89%</a:t>
                      </a:r>
                    </a:p>
                  </a:txBody>
                  <a:tcPr horzOverflow="overflow">
                    <a:solidFill>
                      <a:srgbClr val="4FC042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9.26%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Boars Head SK121TE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Boars Head SK121TE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5.80%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22.79%</a:t>
                      </a:r>
                    </a:p>
                  </a:txBody>
                  <a:tcPr horzOverflow="overflow">
                    <a:solidFill>
                      <a:srgbClr val="F8696B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2.79%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15.99%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9.47%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8.00%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32.57%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Flute &amp; Firkin SK121RD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2.92%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34.45%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13.91%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13.89%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4.36%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6.63%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22.56%</a:t>
                      </a:r>
                    </a:p>
                  </a:txBody>
                  <a:tcPr horzOverflow="overflow">
                    <a:solidFill>
                      <a:srgbClr val="F8696B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Kingfisher SK121NJ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1086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12.96%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6.68%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19.55%</a:t>
                      </a:r>
                    </a:p>
                  </a:txBody>
                  <a:tcPr horzOverflow="overflow">
                    <a:solidFill>
                      <a:srgbClr val="F8696B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7.18%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15.65%</a:t>
                      </a:r>
                    </a:p>
                  </a:txBody>
                  <a:tcPr horzOverflow="overflow">
                    <a:solidFill>
                      <a:srgbClr val="F8696B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11.09%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Farmers Arms (Poynton) SK121RE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707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3.37%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5.49%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15.56%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19.40%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8.29%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12.00%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33.11%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Vinehop SK121QX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581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3.58%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11.64%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2.82%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25.78%</a:t>
                      </a:r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6.99%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10.68%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37.17%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Cask Tavern SK121RE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4.33%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39.76%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6.11%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17.94%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4.36%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4.62%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22.19%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Poynton Working Mens Club SK121RG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3.52%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11.34%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13.58%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16.62%</a:t>
                      </a:r>
                    </a:p>
                  </a:txBody>
                  <a:tcPr horzOverflow="overflow">
                    <a:solidFill>
                      <a:srgbClr val="F8696B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9.23%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20.58%</a:t>
                      </a:r>
                    </a:p>
                  </a:txBody>
                  <a:tcPr horzOverflow="overflow">
                    <a:solidFill>
                      <a:srgbClr val="F8696B">
                        <a:alpha val="8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Bulls Head SK68BH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1.59%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42.92%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8.30%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14.38%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4.51%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3.27%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23.88%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Acoustic Lounge SK121RE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543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4.14%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6.45%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19.41%</a:t>
                      </a:r>
                    </a:p>
                  </a:txBody>
                  <a:tcPr horzOverflow="overflow">
                    <a:solidFill>
                      <a:srgbClr val="F8696B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14.42%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10.80%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13.74%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28.28%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Windmill SK105SJ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3.14%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18.48%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2.32%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17.22%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3.63%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5.24%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48.71%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Red Lion Hotel SK68ED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857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5.67%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5.34%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16.58%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10.69%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4.55%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7.40%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47.62%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Poynton Sports Club SK121AG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10.59%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18.27%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3.27%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14.20%</a:t>
                      </a:r>
                    </a:p>
                  </a:txBody>
                  <a:tcPr horzOverflow="overflow">
                    <a:solidFill>
                      <a:srgbClr val="F8696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12.77%</a:t>
                      </a:r>
                    </a:p>
                  </a:txBody>
                  <a:tcPr horzOverflow="overflow">
                    <a:solidFill>
                      <a:srgbClr val="F8696B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16.76%</a:t>
                      </a:r>
                    </a:p>
                  </a:txBody>
                  <a:tcPr horzOverflow="overflow">
                    <a:solidFill>
                      <a:srgbClr val="F8696B">
                        <a:alpha val="7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Poynton Royal British Legion SK121JY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1.45%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17.55%</a:t>
                      </a:r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20.57%</a:t>
                      </a:r>
                    </a:p>
                  </a:txBody>
                  <a:tcPr horzOverflow="overflow">
                    <a:solidFill>
                      <a:srgbClr val="F8696B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9.54%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27.82%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10.32%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12.50%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Royal Oak Hotel SK68AY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1.18%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77.81%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6.63%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3.44%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1.27%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4.64%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4.52%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Fiveways SK76BE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11.13%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13.12%</a:t>
                      </a:r>
                    </a:p>
                  </a:txBody>
                  <a:tcPr horzOverflow="overflow">
                    <a:solidFill>
                      <a:srgbClr val="F8696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12.71%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7.37%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14.87%</a:t>
                      </a:r>
                    </a:p>
                  </a:txBody>
                  <a:tcPr horzOverflow="overflow">
                    <a:solidFill>
                      <a:srgbClr val="F8696B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16.75%</a:t>
                      </a:r>
                    </a:p>
                  </a:txBody>
                  <a:tcPr horzOverflow="overflow">
                    <a:solidFill>
                      <a:srgbClr val="F8696B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Malt Disley SK122AA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2.98%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31.92%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2.46%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24.36%</a:t>
                      </a:r>
                    </a:p>
                  </a:txBody>
                  <a:tcPr horzOverflow="overflow">
                    <a:solidFill>
                      <a:srgbClr val="F8696B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1.87%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3.66%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31.31%</a:t>
                      </a:r>
                    </a:p>
                  </a:txBody>
                  <a:tcPr horzOverflow="overflow">
                    <a:solidFill>
                      <a:srgbClr val="F8696B">
                        <a:alpha val="9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Bulls Head (Hazel Grove) SK74PS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15.42%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6.39%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9.79%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30.69%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9.79%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12.27%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10.07%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Rising Sun SK76AD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6.60%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10.39%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20.75%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24.96%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9.06%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15.40%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7.21%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Crown Hawk Green SK67HU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5.46%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8.25%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19.71%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9.33%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3.69%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11.15%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40.87%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Wilfred Wood SK74DF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800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6.39%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13.95%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10.66%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30.31%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9.50%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15.82%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7.29%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Grapes Hazel Grove SK74DQ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17.11%</a:t>
                      </a:r>
                    </a:p>
                  </a:txBody>
                  <a:tcPr horzOverflow="overflow">
                    <a:solidFill>
                      <a:srgbClr val="F8696B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6.86%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5.94%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28.01%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11.47%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18.61%</a:t>
                      </a:r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6.51%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Horse Shoe Inn SK68AA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5.91%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46.25%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2.58%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8.03%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5.39%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2.14%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28.77%</a:t>
                      </a:r>
                    </a:p>
                  </a:txBody>
                  <a:tcPr horzOverflow="overflow">
                    <a:solidFill>
                      <a:srgbClr val="F8696B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Three Bears SK75JH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10.02%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12.24%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9.73%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28.02%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4.26%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13.78%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19.00%</a:t>
                      </a:r>
                    </a:p>
                  </a:txBody>
                  <a:tcPr horzOverflow="overflow">
                    <a:solidFill>
                      <a:srgbClr val="F8696B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Dandy Cock Inn SK122AA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3.48%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15.93%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28.76%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18.68%</a:t>
                      </a:r>
                    </a:p>
                  </a:txBody>
                  <a:tcPr horzOverflow="overflow">
                    <a:solidFill>
                      <a:srgbClr val="F8696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14.89%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3.44%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11.50%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Frankies Wine Bar SK122BB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21.61%</a:t>
                      </a:r>
                    </a:p>
                  </a:txBody>
                  <a:tcPr horzOverflow="overflow">
                    <a:solidFill>
                      <a:srgbClr val="F8696B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9.75%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6.07%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10.71%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11.48%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7.22%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31.07%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Boars Head SK121TE and 97 Chains in 3 Miles from 06/09/2023 - 28/08/2024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Boars Head SK121TE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Boars Head SK121TE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68475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2744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Boars Head SK121TE and 97 Chains in 3 Miles from 06/09/2023 - 28/08/2024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Boars Head SK121TE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Boars Head SK121TE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68475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2744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Boars Head SK121TE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2744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Boars Head SK121TE and 97 Chains in 3 Miles from 06/09/2023 - 28/08/2024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Boars Head SK121TE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2744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Boars Head SK121TE and 97 Chains in 3 Miles from 06/09/2023 - 28/08/2024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Boars Head SK121TE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Boars Head SK121TE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29294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1223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Boars Head SK121TE and 97 Chains in 3 Miles from 06/09/2023 - 28/08/2024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Boars Head SK121TE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Boars Head SK121TE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29615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1229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Boars Head SK121TE and 97 Chains in 3 Miles from 06/09/2023 - 28/08/2024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Boars Head SK121TE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Boars Head SK121TE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29615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1229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Boars Head SK121TE and 97 Chains in 3 Miles from 06/09/2023 - 28/08/2024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Boars Head SK121TE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Boars Head SK121TE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68475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2744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2050</Words>
  <Characters>0</Characters>
  <Application>Microsoft Office PowerPoint</Application>
  <PresentationFormat>Widescreen</PresentationFormat>
  <Lines>0</Lines>
  <Paragraphs>809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2024-09-20T09:32:01Z</dcterms:modified>
</cp:coreProperties>
</file>