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D1-4EBA-BBE1-0171DCC164DF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6.4600000000000005E-2</c:v>
                </c:pt>
                <c:pt idx="1">
                  <c:v>6.9000000000000006E-2</c:v>
                </c:pt>
                <c:pt idx="2">
                  <c:v>0.10589999999999999</c:v>
                </c:pt>
                <c:pt idx="3">
                  <c:v>0.12470000000000001</c:v>
                </c:pt>
                <c:pt idx="4">
                  <c:v>0.2097</c:v>
                </c:pt>
                <c:pt idx="5">
                  <c:v>0.24129999999999999</c:v>
                </c:pt>
                <c:pt idx="6">
                  <c:v>0.1845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D1-4EBA-BBE1-0171DCC164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Bull OX52BT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6.0100000000000001E-2</c:v>
                </c:pt>
                <c:pt idx="1">
                  <c:v>8.7800000000000003E-2</c:v>
                </c:pt>
                <c:pt idx="2">
                  <c:v>0.1137</c:v>
                </c:pt>
                <c:pt idx="3">
                  <c:v>9.5699999999999993E-2</c:v>
                </c:pt>
                <c:pt idx="4">
                  <c:v>0.27850000000000003</c:v>
                </c:pt>
                <c:pt idx="5">
                  <c:v>0.19189999999999999</c:v>
                </c:pt>
                <c:pt idx="6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D1-4EBA-BBE1-0171DCC16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Swan Inn Islip Bar OX52SB</c:v>
                </c:pt>
                <c:pt idx="1">
                  <c:v>Red Lion OX52RX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31.243400000000001</c:v>
                </c:pt>
                <c:pt idx="1">
                  <c:v>9.0327999999999999</c:v>
                </c:pt>
                <c:pt idx="2">
                  <c:v>2.5920999999999998</c:v>
                </c:pt>
                <c:pt idx="3">
                  <c:v>1.7786999999999999</c:v>
                </c:pt>
                <c:pt idx="4">
                  <c:v>1.7011000000000001</c:v>
                </c:pt>
                <c:pt idx="5">
                  <c:v>1.4628000000000001</c:v>
                </c:pt>
                <c:pt idx="6">
                  <c:v>1.4085000000000001</c:v>
                </c:pt>
                <c:pt idx="7">
                  <c:v>0.8347</c:v>
                </c:pt>
                <c:pt idx="8">
                  <c:v>0.74570000000000003</c:v>
                </c:pt>
                <c:pt idx="9">
                  <c:v>0.71160000000000001</c:v>
                </c:pt>
                <c:pt idx="10">
                  <c:v>0.19980000000000001</c:v>
                </c:pt>
                <c:pt idx="11">
                  <c:v>2.3999999999999998E-3</c:v>
                </c:pt>
                <c:pt idx="12">
                  <c:v>-3.32E-2</c:v>
                </c:pt>
                <c:pt idx="13">
                  <c:v>-0.71899999999999997</c:v>
                </c:pt>
                <c:pt idx="14">
                  <c:v>-1.1216999999999999</c:v>
                </c:pt>
                <c:pt idx="15">
                  <c:v>-1.5091000000000001</c:v>
                </c:pt>
                <c:pt idx="16">
                  <c:v>-3.1105999999999998</c:v>
                </c:pt>
                <c:pt idx="17">
                  <c:v>-7.2637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62C-4AFD-B343-72021285E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AA7-4469-B2F7-28247853EEA5}"/>
              </c:ext>
            </c:extLst>
          </c:dPt>
          <c:cat>
            <c:strRef>
              <c:f>'Sheet1'!$A$2:$A$21</c:f>
              <c:strCache>
                <c:ptCount val="20"/>
                <c:pt idx="0">
                  <c:v>Red Lion (Yarnton) OX51QD</c:v>
                </c:pt>
                <c:pt idx="1">
                  <c:v>White Hart OX28PQ</c:v>
                </c:pt>
                <c:pt idx="2">
                  <c:v>King's Arms OX52AJ</c:v>
                </c:pt>
                <c:pt idx="3">
                  <c:v>Black Bull OX52BT</c:v>
                </c:pt>
                <c:pt idx="4">
                  <c:v>Jolly Boatman (Thrupp) OX51JU</c:v>
                </c:pt>
                <c:pt idx="5">
                  <c:v>Highwayman Hotel OX51BF</c:v>
                </c:pt>
                <c:pt idx="6">
                  <c:v>Foresters Bar OX52DN</c:v>
                </c:pt>
                <c:pt idx="7">
                  <c:v>Gosford All Blacks OX51UP</c:v>
                </c:pt>
                <c:pt idx="8">
                  <c:v>Plough (Wolvercote Green) OX28BD</c:v>
                </c:pt>
                <c:pt idx="9">
                  <c:v>Kidlington Bow OX51AB</c:v>
                </c:pt>
                <c:pt idx="10">
                  <c:v>Red Lion OX52RX</c:v>
                </c:pt>
                <c:pt idx="11">
                  <c:v>Boat (Thrupp) OX51JY</c:v>
                </c:pt>
                <c:pt idx="12">
                  <c:v>Gurkha Village OX51EA</c:v>
                </c:pt>
                <c:pt idx="13">
                  <c:v>Black Horse (Kidlington) OX52BT</c:v>
                </c:pt>
                <c:pt idx="14">
                  <c:v>White House (Bladon) OX201RQ</c:v>
                </c:pt>
                <c:pt idx="15">
                  <c:v>Yarnton Royal British OX51LN</c:v>
                </c:pt>
                <c:pt idx="16">
                  <c:v>Six Bells (Kidlington) OX52EF</c:v>
                </c:pt>
                <c:pt idx="17">
                  <c:v>The Wolvercote OX28PG</c:v>
                </c:pt>
                <c:pt idx="18">
                  <c:v>Swan Inn Islip Bar OX52SB</c:v>
                </c:pt>
                <c:pt idx="19">
                  <c:v>Red Lion OX52BP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5.0700000000000002E-2</c:v>
                </c:pt>
                <c:pt idx="2">
                  <c:v>1.8800000000000001E-2</c:v>
                </c:pt>
                <c:pt idx="3">
                  <c:v>4.7199999999999999E-2</c:v>
                </c:pt>
                <c:pt idx="4">
                  <c:v>0.11509999999999999</c:v>
                </c:pt>
                <c:pt idx="5">
                  <c:v>4.3200000000000002E-2</c:v>
                </c:pt>
                <c:pt idx="6">
                  <c:v>1.9E-3</c:v>
                </c:pt>
                <c:pt idx="7">
                  <c:v>3.5999999999999999E-3</c:v>
                </c:pt>
                <c:pt idx="8">
                  <c:v>9.5100000000000004E-2</c:v>
                </c:pt>
                <c:pt idx="9">
                  <c:v>0</c:v>
                </c:pt>
                <c:pt idx="10">
                  <c:v>1.55E-2</c:v>
                </c:pt>
                <c:pt idx="11">
                  <c:v>6.13E-2</c:v>
                </c:pt>
                <c:pt idx="12">
                  <c:v>6.5699999999999995E-2</c:v>
                </c:pt>
                <c:pt idx="13">
                  <c:v>0.11559999999999999</c:v>
                </c:pt>
                <c:pt idx="14">
                  <c:v>5.7299999999999997E-2</c:v>
                </c:pt>
                <c:pt idx="15">
                  <c:v>1.67E-2</c:v>
                </c:pt>
                <c:pt idx="16">
                  <c:v>5.7099999999999998E-2</c:v>
                </c:pt>
                <c:pt idx="17">
                  <c:v>4.4600000000000001E-2</c:v>
                </c:pt>
                <c:pt idx="18">
                  <c:v>4.1599999999999998E-2</c:v>
                </c:pt>
                <c:pt idx="19">
                  <c:v>0.1482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7-4469-B2F7-28247853EE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Red Lion (Yarnton) OX51QD</c:v>
                </c:pt>
                <c:pt idx="1">
                  <c:v>White Hart OX28PQ</c:v>
                </c:pt>
                <c:pt idx="2">
                  <c:v>King's Arms OX52AJ</c:v>
                </c:pt>
                <c:pt idx="3">
                  <c:v>Black Bull OX52BT</c:v>
                </c:pt>
                <c:pt idx="4">
                  <c:v>Jolly Boatman (Thrupp) OX51JU</c:v>
                </c:pt>
                <c:pt idx="5">
                  <c:v>Highwayman Hotel OX51BF</c:v>
                </c:pt>
                <c:pt idx="6">
                  <c:v>Foresters Bar OX52DN</c:v>
                </c:pt>
                <c:pt idx="7">
                  <c:v>Gosford All Blacks OX51UP</c:v>
                </c:pt>
                <c:pt idx="8">
                  <c:v>Plough (Wolvercote Green) OX28BD</c:v>
                </c:pt>
                <c:pt idx="9">
                  <c:v>Kidlington Bow OX51AB</c:v>
                </c:pt>
                <c:pt idx="10">
                  <c:v>Red Lion OX52RX</c:v>
                </c:pt>
                <c:pt idx="11">
                  <c:v>Boat (Thrupp) OX51JY</c:v>
                </c:pt>
                <c:pt idx="12">
                  <c:v>Gurkha Village OX51EA</c:v>
                </c:pt>
                <c:pt idx="13">
                  <c:v>Black Horse (Kidlington) OX52BT</c:v>
                </c:pt>
                <c:pt idx="14">
                  <c:v>White House (Bladon) OX201RQ</c:v>
                </c:pt>
                <c:pt idx="15">
                  <c:v>Yarnton Royal British OX51LN</c:v>
                </c:pt>
                <c:pt idx="16">
                  <c:v>Six Bells (Kidlington) OX52EF</c:v>
                </c:pt>
                <c:pt idx="17">
                  <c:v>The Wolvercote OX28PG</c:v>
                </c:pt>
                <c:pt idx="18">
                  <c:v>Swan Inn Islip Bar OX52SB</c:v>
                </c:pt>
                <c:pt idx="19">
                  <c:v>Red Lion OX52BP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3.4700000000000002E-2</c:v>
                </c:pt>
                <c:pt idx="1">
                  <c:v>7.9399999999999998E-2</c:v>
                </c:pt>
                <c:pt idx="2">
                  <c:v>3.2800000000000003E-2</c:v>
                </c:pt>
                <c:pt idx="3">
                  <c:v>5.6099999999999997E-2</c:v>
                </c:pt>
                <c:pt idx="4">
                  <c:v>0.1177</c:v>
                </c:pt>
                <c:pt idx="5">
                  <c:v>4.53E-2</c:v>
                </c:pt>
                <c:pt idx="6">
                  <c:v>3.7000000000000002E-3</c:v>
                </c:pt>
                <c:pt idx="7">
                  <c:v>4.5999999999999999E-3</c:v>
                </c:pt>
                <c:pt idx="8">
                  <c:v>9.5299999999999996E-2</c:v>
                </c:pt>
                <c:pt idx="9">
                  <c:v>2.0000000000000001E-4</c:v>
                </c:pt>
                <c:pt idx="10">
                  <c:v>1.4500000000000001E-2</c:v>
                </c:pt>
                <c:pt idx="11">
                  <c:v>5.9700000000000003E-2</c:v>
                </c:pt>
                <c:pt idx="12">
                  <c:v>6.2199999999999998E-2</c:v>
                </c:pt>
                <c:pt idx="13">
                  <c:v>0.1099</c:v>
                </c:pt>
                <c:pt idx="14">
                  <c:v>5.0299999999999997E-2</c:v>
                </c:pt>
                <c:pt idx="15">
                  <c:v>9.2999999999999992E-3</c:v>
                </c:pt>
                <c:pt idx="16">
                  <c:v>4.8500000000000001E-2</c:v>
                </c:pt>
                <c:pt idx="17">
                  <c:v>3.0499999999999999E-2</c:v>
                </c:pt>
                <c:pt idx="18">
                  <c:v>2.5600000000000001E-2</c:v>
                </c:pt>
                <c:pt idx="19">
                  <c:v>0.1188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7-4469-B2F7-28247853E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Red Lion (Yarnton) OX51QD</c:v>
                </c:pt>
                <c:pt idx="1">
                  <c:v>White Hart OX28PQ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3.4700000000000002E-2</c:v>
                </c:pt>
                <c:pt idx="1">
                  <c:v>2.87E-2</c:v>
                </c:pt>
                <c:pt idx="2">
                  <c:v>1.4E-2</c:v>
                </c:pt>
                <c:pt idx="3">
                  <c:v>8.8999999999999999E-3</c:v>
                </c:pt>
                <c:pt idx="4">
                  <c:v>2.5999999999999999E-3</c:v>
                </c:pt>
                <c:pt idx="5">
                  <c:v>2.0999999999999999E-3</c:v>
                </c:pt>
                <c:pt idx="6">
                  <c:v>1.8E-3</c:v>
                </c:pt>
                <c:pt idx="7">
                  <c:v>1E-3</c:v>
                </c:pt>
                <c:pt idx="8">
                  <c:v>2.0000000000000001E-4</c:v>
                </c:pt>
                <c:pt idx="9">
                  <c:v>2.0000000000000001E-4</c:v>
                </c:pt>
                <c:pt idx="10">
                  <c:v>-1E-3</c:v>
                </c:pt>
                <c:pt idx="11">
                  <c:v>-1.6000000000000001E-3</c:v>
                </c:pt>
                <c:pt idx="12">
                  <c:v>-3.5000000000000001E-3</c:v>
                </c:pt>
                <c:pt idx="13">
                  <c:v>-5.7000000000000002E-3</c:v>
                </c:pt>
                <c:pt idx="14">
                  <c:v>-7.0000000000000001E-3</c:v>
                </c:pt>
                <c:pt idx="15">
                  <c:v>-7.4000000000000003E-3</c:v>
                </c:pt>
                <c:pt idx="16">
                  <c:v>-8.6E-3</c:v>
                </c:pt>
                <c:pt idx="17">
                  <c:v>-1.41E-2</c:v>
                </c:pt>
                <c:pt idx="18">
                  <c:v>-1.6E-2</c:v>
                </c:pt>
                <c:pt idx="19">
                  <c:v>-2.9399999999999999E-2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5C3-4BB8-9D2A-2DDCE3532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8A8-4650-BBB9-F455991B4D5B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2.5899999999999999E-2</c:v>
                </c:pt>
                <c:pt idx="1">
                  <c:v>8.1900000000000001E-2</c:v>
                </c:pt>
                <c:pt idx="2">
                  <c:v>0.1983</c:v>
                </c:pt>
                <c:pt idx="3">
                  <c:v>0.2109</c:v>
                </c:pt>
                <c:pt idx="4">
                  <c:v>0.251</c:v>
                </c:pt>
                <c:pt idx="5">
                  <c:v>0.1368</c:v>
                </c:pt>
                <c:pt idx="6">
                  <c:v>9.4899999999999998E-2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8-4650-BBB9-F455991B4D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Bull OX52BT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2.69E-2</c:v>
                </c:pt>
                <c:pt idx="1">
                  <c:v>0.123</c:v>
                </c:pt>
                <c:pt idx="2">
                  <c:v>0.27079999999999999</c:v>
                </c:pt>
                <c:pt idx="3">
                  <c:v>0.15629999999999999</c:v>
                </c:pt>
                <c:pt idx="4">
                  <c:v>0.34239999999999998</c:v>
                </c:pt>
                <c:pt idx="5">
                  <c:v>7.7299999999999994E-2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A8-4650-BBB9-F455991B4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1E-3</c:v>
                </c:pt>
                <c:pt idx="1">
                  <c:v>4.1099999999999998E-2</c:v>
                </c:pt>
                <c:pt idx="2">
                  <c:v>7.2499999999999995E-2</c:v>
                </c:pt>
                <c:pt idx="3">
                  <c:v>-5.4600000000000003E-2</c:v>
                </c:pt>
                <c:pt idx="4">
                  <c:v>9.1399999999999995E-2</c:v>
                </c:pt>
                <c:pt idx="5">
                  <c:v>-5.9499999999999997E-2</c:v>
                </c:pt>
                <c:pt idx="6">
                  <c:v>-9.1899999999999996E-2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E3B-4674-86B1-0B03935A4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-4.4999999999999997E-3</c:v>
                </c:pt>
                <c:pt idx="1">
                  <c:v>1.8800000000000001E-2</c:v>
                </c:pt>
                <c:pt idx="2">
                  <c:v>7.7999999999999996E-3</c:v>
                </c:pt>
                <c:pt idx="3">
                  <c:v>-2.9000000000000001E-2</c:v>
                </c:pt>
                <c:pt idx="4">
                  <c:v>6.88E-2</c:v>
                </c:pt>
                <c:pt idx="5">
                  <c:v>-4.9399999999999999E-2</c:v>
                </c:pt>
                <c:pt idx="6">
                  <c:v>-1.2500000000000001E-2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E61-4A8F-8DB4-9F1509BC1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7D-4566-836A-F3CE67110E06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0.32190000000000002</c:v>
                </c:pt>
                <c:pt idx="1">
                  <c:v>0.55630000000000002</c:v>
                </c:pt>
                <c:pt idx="2">
                  <c:v>0.1216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D-4566-836A-F3CE67110E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Bull OX52BT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0.1032</c:v>
                </c:pt>
                <c:pt idx="1">
                  <c:v>0.75609999999999999</c:v>
                </c:pt>
                <c:pt idx="2">
                  <c:v>0.14050000000000001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7D-4566-836A-F3CE67110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-0.21870000000000001</c:v>
                </c:pt>
                <c:pt idx="1">
                  <c:v>0.19980000000000001</c:v>
                </c:pt>
                <c:pt idx="2">
                  <c:v>1.89E-2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4C5-4EE3-8F38-5D941F73A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89-4D46-B5F6-A42680B12D63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0.3448</c:v>
                </c:pt>
                <c:pt idx="1">
                  <c:v>0.65510000000000002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9-4D46-B5F6-A42680B12D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Bull OX52BT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0.18729999999999999</c:v>
                </c:pt>
                <c:pt idx="1">
                  <c:v>0.81259999999999999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89-4D46-B5F6-A42680B12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-0.1575</c:v>
                </c:pt>
                <c:pt idx="1">
                  <c:v>0.1575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765-440D-BBDE-0FA19DD7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E5-4B9B-AAD6-3443F55C9701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5.1799999999999999E-2</c:v>
                </c:pt>
                <c:pt idx="1">
                  <c:v>2.9700000000000001E-2</c:v>
                </c:pt>
                <c:pt idx="2">
                  <c:v>0.31619999999999998</c:v>
                </c:pt>
                <c:pt idx="3">
                  <c:v>0.20169999999999999</c:v>
                </c:pt>
                <c:pt idx="4">
                  <c:v>9.4299999999999995E-2</c:v>
                </c:pt>
                <c:pt idx="5">
                  <c:v>7.5999999999999998E-2</c:v>
                </c:pt>
                <c:pt idx="6">
                  <c:v>4.1300000000000003E-2</c:v>
                </c:pt>
                <c:pt idx="7">
                  <c:v>0.18859999999999999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E5-4B9B-AAD6-3443F55C97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Bull OX52BT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0.155</c:v>
                </c:pt>
                <c:pt idx="1">
                  <c:v>9.4999999999999998E-3</c:v>
                </c:pt>
                <c:pt idx="2">
                  <c:v>0.28649999999999998</c:v>
                </c:pt>
                <c:pt idx="3">
                  <c:v>0.2964</c:v>
                </c:pt>
                <c:pt idx="4">
                  <c:v>0.11</c:v>
                </c:pt>
                <c:pt idx="5">
                  <c:v>5.9700000000000003E-2</c:v>
                </c:pt>
                <c:pt idx="6">
                  <c:v>3.49E-2</c:v>
                </c:pt>
                <c:pt idx="7">
                  <c:v>4.7600000000000003E-2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E5-4B9B-AAD6-3443F55C9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0.1032</c:v>
                </c:pt>
                <c:pt idx="1">
                  <c:v>-2.0199999999999999E-2</c:v>
                </c:pt>
                <c:pt idx="2">
                  <c:v>-2.9700000000000001E-2</c:v>
                </c:pt>
                <c:pt idx="3">
                  <c:v>9.4700000000000006E-2</c:v>
                </c:pt>
                <c:pt idx="4">
                  <c:v>1.5699999999999999E-2</c:v>
                </c:pt>
                <c:pt idx="5">
                  <c:v>-1.6299999999999999E-2</c:v>
                </c:pt>
                <c:pt idx="6">
                  <c:v>-6.4000000000000003E-3</c:v>
                </c:pt>
                <c:pt idx="7">
                  <c:v>-0.14099999999999999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91B-4214-9982-5C44191B9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DC-4F42-AC56-AE1145D0567C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0.37419999999999998</c:v>
                </c:pt>
                <c:pt idx="1">
                  <c:v>0.13450000000000001</c:v>
                </c:pt>
                <c:pt idx="2">
                  <c:v>6.1499999999999999E-2</c:v>
                </c:pt>
                <c:pt idx="3">
                  <c:v>0.10979999999999999</c:v>
                </c:pt>
                <c:pt idx="4">
                  <c:v>6.9699999999999998E-2</c:v>
                </c:pt>
                <c:pt idx="5">
                  <c:v>6.6600000000000006E-2</c:v>
                </c:pt>
                <c:pt idx="6">
                  <c:v>0.18329999999999999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C-4F42-AC56-AE1145D056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Bull OX52BT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0.65629999999999999</c:v>
                </c:pt>
                <c:pt idx="1">
                  <c:v>3.7999999999999999E-2</c:v>
                </c:pt>
                <c:pt idx="2">
                  <c:v>1.35E-2</c:v>
                </c:pt>
                <c:pt idx="3">
                  <c:v>0.13300000000000001</c:v>
                </c:pt>
                <c:pt idx="4">
                  <c:v>3.9300000000000002E-2</c:v>
                </c:pt>
                <c:pt idx="5">
                  <c:v>2.7799999999999998E-2</c:v>
                </c:pt>
                <c:pt idx="6">
                  <c:v>9.1700000000000004E-2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C-4F42-AC56-AE1145D05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0.28210000000000002</c:v>
                </c:pt>
                <c:pt idx="1">
                  <c:v>-9.6500000000000002E-2</c:v>
                </c:pt>
                <c:pt idx="2">
                  <c:v>-4.8000000000000001E-2</c:v>
                </c:pt>
                <c:pt idx="3">
                  <c:v>2.3199999999999998E-2</c:v>
                </c:pt>
                <c:pt idx="4">
                  <c:v>-3.04E-2</c:v>
                </c:pt>
                <c:pt idx="5">
                  <c:v>-3.8800000000000001E-2</c:v>
                </c:pt>
                <c:pt idx="6">
                  <c:v>-9.1600000000000001E-2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246-4889-8A64-ACD895124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Black Bull OX52BT</c:v>
                </c:pt>
                <c:pt idx="1">
                  <c:v>Red Lion OX52BP</c:v>
                </c:pt>
                <c:pt idx="2">
                  <c:v>Black Horse (Kidlington) OX52BT</c:v>
                </c:pt>
                <c:pt idx="3">
                  <c:v>Six Bells (Kidlington) OX52EF</c:v>
                </c:pt>
                <c:pt idx="4">
                  <c:v>Jolly Boatman (Thrupp) OX51JU</c:v>
                </c:pt>
                <c:pt idx="5">
                  <c:v>King's Arms OX52AJ</c:v>
                </c:pt>
                <c:pt idx="6">
                  <c:v>Gurkha Village OX51EA</c:v>
                </c:pt>
                <c:pt idx="7">
                  <c:v>Yarnton Royal British OX51LN</c:v>
                </c:pt>
                <c:pt idx="8">
                  <c:v>Red Lion (Yarnton) OX51QD</c:v>
                </c:pt>
                <c:pt idx="9">
                  <c:v>Highwayman Hotel OX51BF</c:v>
                </c:pt>
                <c:pt idx="10">
                  <c:v>Boat (Thrupp) OX51JY</c:v>
                </c:pt>
                <c:pt idx="11">
                  <c:v>White House (Bladon) OX201RQ</c:v>
                </c:pt>
                <c:pt idx="12">
                  <c:v>Plough (Wolvercote Green) OX28BD</c:v>
                </c:pt>
                <c:pt idx="13">
                  <c:v>Foresters Bar OX52DN</c:v>
                </c:pt>
                <c:pt idx="14">
                  <c:v>Gosford All Blacks OX51UP</c:v>
                </c:pt>
                <c:pt idx="15">
                  <c:v>Red Lion OX52RX</c:v>
                </c:pt>
                <c:pt idx="16">
                  <c:v>White Hart OX28PQ</c:v>
                </c:pt>
                <c:pt idx="17">
                  <c:v>The Wolvercote OX28PG</c:v>
                </c:pt>
                <c:pt idx="18">
                  <c:v>Swan Inn Islip Bar OX52SB</c:v>
                </c:pt>
                <c:pt idx="19">
                  <c:v>Kidlington Bow OX51AB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0.246</c:v>
                </c:pt>
                <c:pt idx="1">
                  <c:v>0.19320000000000001</c:v>
                </c:pt>
                <c:pt idx="2">
                  <c:v>0.17780000000000001</c:v>
                </c:pt>
                <c:pt idx="3">
                  <c:v>8.3199999999999996E-2</c:v>
                </c:pt>
                <c:pt idx="4">
                  <c:v>7.6300000000000007E-2</c:v>
                </c:pt>
                <c:pt idx="5">
                  <c:v>6.7900000000000002E-2</c:v>
                </c:pt>
                <c:pt idx="6">
                  <c:v>3.61E-2</c:v>
                </c:pt>
                <c:pt idx="7">
                  <c:v>3.04E-2</c:v>
                </c:pt>
                <c:pt idx="8">
                  <c:v>2.7E-2</c:v>
                </c:pt>
                <c:pt idx="9">
                  <c:v>1.95E-2</c:v>
                </c:pt>
                <c:pt idx="10">
                  <c:v>7.7999999999999996E-3</c:v>
                </c:pt>
                <c:pt idx="11">
                  <c:v>7.0000000000000001E-3</c:v>
                </c:pt>
                <c:pt idx="12">
                  <c:v>6.4999999999999997E-3</c:v>
                </c:pt>
                <c:pt idx="13">
                  <c:v>5.1999999999999998E-3</c:v>
                </c:pt>
                <c:pt idx="14">
                  <c:v>4.8999999999999998E-3</c:v>
                </c:pt>
                <c:pt idx="15">
                  <c:v>4.3E-3</c:v>
                </c:pt>
                <c:pt idx="16">
                  <c:v>3.2000000000000002E-3</c:v>
                </c:pt>
                <c:pt idx="17">
                  <c:v>1E-3</c:v>
                </c:pt>
                <c:pt idx="18">
                  <c:v>1E-3</c:v>
                </c:pt>
                <c:pt idx="19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8-4F7B-ABC0-BB0A40A13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22-407F-817F-2735867CE0E7}"/>
              </c:ext>
            </c:extLst>
          </c:dPt>
          <c:cat>
            <c:strRef>
              <c:f>'Sheet1'!$A$2:$A$21</c:f>
              <c:strCache>
                <c:ptCount val="20"/>
                <c:pt idx="0">
                  <c:v>King's Arms OX52AJ</c:v>
                </c:pt>
                <c:pt idx="1">
                  <c:v>Black Bull OX52BT</c:v>
                </c:pt>
                <c:pt idx="2">
                  <c:v>Jolly Boatman (Thrupp) OX51JU</c:v>
                </c:pt>
                <c:pt idx="3">
                  <c:v>Red Lion (Yarnton) OX51QD</c:v>
                </c:pt>
                <c:pt idx="4">
                  <c:v>Highwayman Hotel OX51BF</c:v>
                </c:pt>
                <c:pt idx="5">
                  <c:v>Foresters Bar OX52DN</c:v>
                </c:pt>
                <c:pt idx="6">
                  <c:v>Black Horse (Kidlington) OX52BT</c:v>
                </c:pt>
                <c:pt idx="7">
                  <c:v>Gurkha Village OX51EA</c:v>
                </c:pt>
                <c:pt idx="8">
                  <c:v>Gosford All Blacks OX51UP</c:v>
                </c:pt>
                <c:pt idx="9">
                  <c:v>Kidlington Bow OX51AB</c:v>
                </c:pt>
                <c:pt idx="10">
                  <c:v>White House (Bladon) OX201RQ</c:v>
                </c:pt>
                <c:pt idx="11">
                  <c:v>The Wolvercote OX28PG</c:v>
                </c:pt>
                <c:pt idx="12">
                  <c:v>Swan Inn Islip Bar OX52SB</c:v>
                </c:pt>
                <c:pt idx="13">
                  <c:v>Plough (Wolvercote Green) OX28BD</c:v>
                </c:pt>
                <c:pt idx="14">
                  <c:v>Six Bells (Kidlington) OX52EF</c:v>
                </c:pt>
                <c:pt idx="15">
                  <c:v>Red Lion OX52RX</c:v>
                </c:pt>
                <c:pt idx="16">
                  <c:v>White Hart OX28PQ</c:v>
                </c:pt>
                <c:pt idx="17">
                  <c:v>Boat (Thrupp) OX51JY</c:v>
                </c:pt>
                <c:pt idx="18">
                  <c:v>Yarnton Royal British OX51LN</c:v>
                </c:pt>
                <c:pt idx="19">
                  <c:v>Red Lion OX52BP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2.9899999999999999E-2</c:v>
                </c:pt>
                <c:pt idx="1">
                  <c:v>0.185</c:v>
                </c:pt>
                <c:pt idx="2">
                  <c:v>4.8899999999999999E-2</c:v>
                </c:pt>
                <c:pt idx="3">
                  <c:v>0</c:v>
                </c:pt>
                <c:pt idx="4">
                  <c:v>1.49E-2</c:v>
                </c:pt>
                <c:pt idx="5">
                  <c:v>3.0999999999999999E-3</c:v>
                </c:pt>
                <c:pt idx="6">
                  <c:v>0.18099999999999999</c:v>
                </c:pt>
                <c:pt idx="7">
                  <c:v>3.5299999999999998E-2</c:v>
                </c:pt>
                <c:pt idx="8">
                  <c:v>3.2000000000000002E-3</c:v>
                </c:pt>
                <c:pt idx="9">
                  <c:v>0</c:v>
                </c:pt>
                <c:pt idx="10">
                  <c:v>7.1999999999999998E-3</c:v>
                </c:pt>
                <c:pt idx="11">
                  <c:v>1.4E-3</c:v>
                </c:pt>
                <c:pt idx="12">
                  <c:v>2E-3</c:v>
                </c:pt>
                <c:pt idx="13">
                  <c:v>7.7999999999999996E-3</c:v>
                </c:pt>
                <c:pt idx="14">
                  <c:v>9.35E-2</c:v>
                </c:pt>
                <c:pt idx="15">
                  <c:v>5.4000000000000003E-3</c:v>
                </c:pt>
                <c:pt idx="16">
                  <c:v>8.3000000000000001E-3</c:v>
                </c:pt>
                <c:pt idx="17">
                  <c:v>1.3899999999999999E-2</c:v>
                </c:pt>
                <c:pt idx="18">
                  <c:v>5.0599999999999999E-2</c:v>
                </c:pt>
                <c:pt idx="19">
                  <c:v>0.30780000000000002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2-407F-817F-2735867CE0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King's Arms OX52AJ</c:v>
                </c:pt>
                <c:pt idx="1">
                  <c:v>Black Bull OX52BT</c:v>
                </c:pt>
                <c:pt idx="2">
                  <c:v>Jolly Boatman (Thrupp) OX51JU</c:v>
                </c:pt>
                <c:pt idx="3">
                  <c:v>Red Lion (Yarnton) OX51QD</c:v>
                </c:pt>
                <c:pt idx="4">
                  <c:v>Highwayman Hotel OX51BF</c:v>
                </c:pt>
                <c:pt idx="5">
                  <c:v>Foresters Bar OX52DN</c:v>
                </c:pt>
                <c:pt idx="6">
                  <c:v>Black Horse (Kidlington) OX52BT</c:v>
                </c:pt>
                <c:pt idx="7">
                  <c:v>Gurkha Village OX51EA</c:v>
                </c:pt>
                <c:pt idx="8">
                  <c:v>Gosford All Blacks OX51UP</c:v>
                </c:pt>
                <c:pt idx="9">
                  <c:v>Kidlington Bow OX51AB</c:v>
                </c:pt>
                <c:pt idx="10">
                  <c:v>White House (Bladon) OX201RQ</c:v>
                </c:pt>
                <c:pt idx="11">
                  <c:v>The Wolvercote OX28PG</c:v>
                </c:pt>
                <c:pt idx="12">
                  <c:v>Swan Inn Islip Bar OX52SB</c:v>
                </c:pt>
                <c:pt idx="13">
                  <c:v>Plough (Wolvercote Green) OX28BD</c:v>
                </c:pt>
                <c:pt idx="14">
                  <c:v>Six Bells (Kidlington) OX52EF</c:v>
                </c:pt>
                <c:pt idx="15">
                  <c:v>Red Lion OX52RX</c:v>
                </c:pt>
                <c:pt idx="16">
                  <c:v>White Hart OX28PQ</c:v>
                </c:pt>
                <c:pt idx="17">
                  <c:v>Boat (Thrupp) OX51JY</c:v>
                </c:pt>
                <c:pt idx="18">
                  <c:v>Yarnton Royal British OX51LN</c:v>
                </c:pt>
                <c:pt idx="19">
                  <c:v>Red Lion OX52BP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6.9000000000000006E-2</c:v>
                </c:pt>
                <c:pt idx="1">
                  <c:v>0.21940000000000001</c:v>
                </c:pt>
                <c:pt idx="2">
                  <c:v>7.7200000000000005E-2</c:v>
                </c:pt>
                <c:pt idx="3">
                  <c:v>2.7E-2</c:v>
                </c:pt>
                <c:pt idx="4">
                  <c:v>2.0299999999999999E-2</c:v>
                </c:pt>
                <c:pt idx="5">
                  <c:v>5.4000000000000003E-3</c:v>
                </c:pt>
                <c:pt idx="6">
                  <c:v>0.183</c:v>
                </c:pt>
                <c:pt idx="7">
                  <c:v>3.6999999999999998E-2</c:v>
                </c:pt>
                <c:pt idx="8">
                  <c:v>4.4000000000000003E-3</c:v>
                </c:pt>
                <c:pt idx="9">
                  <c:v>6.9999999999999999E-4</c:v>
                </c:pt>
                <c:pt idx="10">
                  <c:v>7.1999999999999998E-3</c:v>
                </c:pt>
                <c:pt idx="11">
                  <c:v>1.4E-3</c:v>
                </c:pt>
                <c:pt idx="12">
                  <c:v>1.2999999999999999E-3</c:v>
                </c:pt>
                <c:pt idx="13">
                  <c:v>7.0000000000000001E-3</c:v>
                </c:pt>
                <c:pt idx="14">
                  <c:v>9.2499999999999999E-2</c:v>
                </c:pt>
                <c:pt idx="15">
                  <c:v>4.3E-3</c:v>
                </c:pt>
                <c:pt idx="16">
                  <c:v>4.5999999999999999E-3</c:v>
                </c:pt>
                <c:pt idx="17">
                  <c:v>9.4000000000000004E-3</c:v>
                </c:pt>
                <c:pt idx="18">
                  <c:v>2.9700000000000001E-2</c:v>
                </c:pt>
                <c:pt idx="19">
                  <c:v>0.1983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22-407F-817F-2735867CE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King's Arms OX52AJ</c:v>
                </c:pt>
                <c:pt idx="1">
                  <c:v>Black Bull OX52BT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3.9100000000000003E-2</c:v>
                </c:pt>
                <c:pt idx="1">
                  <c:v>3.44E-2</c:v>
                </c:pt>
                <c:pt idx="2">
                  <c:v>2.8299999999999999E-2</c:v>
                </c:pt>
                <c:pt idx="3">
                  <c:v>2.7E-2</c:v>
                </c:pt>
                <c:pt idx="4">
                  <c:v>5.4000000000000003E-3</c:v>
                </c:pt>
                <c:pt idx="5">
                  <c:v>2.3E-3</c:v>
                </c:pt>
                <c:pt idx="6">
                  <c:v>2E-3</c:v>
                </c:pt>
                <c:pt idx="7">
                  <c:v>1.6999999999999999E-3</c:v>
                </c:pt>
                <c:pt idx="8">
                  <c:v>1.1999999999999999E-3</c:v>
                </c:pt>
                <c:pt idx="9">
                  <c:v>6.9999999999999999E-4</c:v>
                </c:pt>
                <c:pt idx="10">
                  <c:v>0</c:v>
                </c:pt>
                <c:pt idx="11">
                  <c:v>0</c:v>
                </c:pt>
                <c:pt idx="12">
                  <c:v>-6.9999999999999999E-4</c:v>
                </c:pt>
                <c:pt idx="13">
                  <c:v>-8.0000000000000004E-4</c:v>
                </c:pt>
                <c:pt idx="14">
                  <c:v>-1E-3</c:v>
                </c:pt>
                <c:pt idx="15">
                  <c:v>-1.1000000000000001E-3</c:v>
                </c:pt>
                <c:pt idx="16">
                  <c:v>-3.7000000000000002E-3</c:v>
                </c:pt>
                <c:pt idx="17">
                  <c:v>-4.4999999999999997E-3</c:v>
                </c:pt>
                <c:pt idx="18">
                  <c:v>-2.0899999999999998E-2</c:v>
                </c:pt>
                <c:pt idx="19">
                  <c:v>-0.1095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067-4864-BD41-86ACBF409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0.38732628747533698</c:v>
                </c:pt>
                <c:pt idx="1">
                  <c:v>0.51289378635586103</c:v>
                </c:pt>
                <c:pt idx="2">
                  <c:v>0.50869056214014097</c:v>
                </c:pt>
                <c:pt idx="3">
                  <c:v>0.83508251874769501</c:v>
                </c:pt>
                <c:pt idx="4">
                  <c:v>0.73131650587847097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A-4A84-B20C-22456B318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4A-4A84-B20C-22456B3187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4A-4A84-B20C-22456B318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 Bull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0.155</c:v>
                </c:pt>
                <c:pt idx="1">
                  <c:v>9.4999999999999998E-3</c:v>
                </c:pt>
                <c:pt idx="2">
                  <c:v>0.28649999999999998</c:v>
                </c:pt>
                <c:pt idx="3">
                  <c:v>0.2964</c:v>
                </c:pt>
                <c:pt idx="4">
                  <c:v>0.11</c:v>
                </c:pt>
                <c:pt idx="5">
                  <c:v>5.9700000000000003E-2</c:v>
                </c:pt>
                <c:pt idx="6">
                  <c:v>3.49E-2</c:v>
                </c:pt>
                <c:pt idx="7">
                  <c:v>4.7600000000000003E-2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3-4538-9AB4-4CF33A12F3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5.1799999999999999E-2</c:v>
                </c:pt>
                <c:pt idx="1">
                  <c:v>2.9700000000000001E-2</c:v>
                </c:pt>
                <c:pt idx="2">
                  <c:v>0.31619999999999998</c:v>
                </c:pt>
                <c:pt idx="3">
                  <c:v>0.20169999999999999</c:v>
                </c:pt>
                <c:pt idx="4">
                  <c:v>9.4299999999999995E-2</c:v>
                </c:pt>
                <c:pt idx="5">
                  <c:v>7.5999999999999998E-2</c:v>
                </c:pt>
                <c:pt idx="6">
                  <c:v>4.1300000000000003E-2</c:v>
                </c:pt>
                <c:pt idx="7">
                  <c:v>0.18859999999999999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3-4538-9AB4-4CF33A12F3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8.3400000000000002E-2</c:v>
                </c:pt>
                <c:pt idx="1">
                  <c:v>5.96E-2</c:v>
                </c:pt>
                <c:pt idx="2">
                  <c:v>0.29070000000000001</c:v>
                </c:pt>
                <c:pt idx="3">
                  <c:v>0.10929999999999999</c:v>
                </c:pt>
                <c:pt idx="4">
                  <c:v>0.1157</c:v>
                </c:pt>
                <c:pt idx="5">
                  <c:v>0.1174</c:v>
                </c:pt>
                <c:pt idx="6">
                  <c:v>7.0800000000000002E-2</c:v>
                </c:pt>
                <c:pt idx="7">
                  <c:v>0.1527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3-4538-9AB4-4CF33A12F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2E-4177-84E1-904A159FA4F8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0.59440000000000004</c:v>
                </c:pt>
                <c:pt idx="1">
                  <c:v>0.25209999999999999</c:v>
                </c:pt>
                <c:pt idx="2">
                  <c:v>5.8999999999999997E-2</c:v>
                </c:pt>
                <c:pt idx="3">
                  <c:v>3.8800000000000001E-2</c:v>
                </c:pt>
                <c:pt idx="4">
                  <c:v>5.5399999999999998E-2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2E-4177-84E1-904A159FA4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Bull OX52BT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0.44209999999999999</c:v>
                </c:pt>
                <c:pt idx="1">
                  <c:v>0.25459999999999999</c:v>
                </c:pt>
                <c:pt idx="2">
                  <c:v>9.0200000000000002E-2</c:v>
                </c:pt>
                <c:pt idx="3">
                  <c:v>7.8700000000000006E-2</c:v>
                </c:pt>
                <c:pt idx="4">
                  <c:v>0.13420000000000001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2E-4177-84E1-904A159FA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-0.15229999999999999</c:v>
                </c:pt>
                <c:pt idx="1">
                  <c:v>2.5000000000000001E-3</c:v>
                </c:pt>
                <c:pt idx="2">
                  <c:v>3.1199999999999999E-2</c:v>
                </c:pt>
                <c:pt idx="3">
                  <c:v>3.9899999999999998E-2</c:v>
                </c:pt>
                <c:pt idx="4">
                  <c:v>7.8799999999999995E-2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D7B-41E3-B2EB-8526DA24C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83-4352-9ED0-059C2D141B58}"/>
              </c:ext>
            </c:extLst>
          </c:dPt>
          <c:cat>
            <c:strRef>
              <c:f>'Sheet1'!$A$2:$A$19</c:f>
              <c:strCache>
                <c:ptCount val="18"/>
                <c:pt idx="0">
                  <c:v>Swan Inn Islip Bar OX52SB</c:v>
                </c:pt>
                <c:pt idx="1">
                  <c:v>Red Lion OX52RX</c:v>
                </c:pt>
                <c:pt idx="2">
                  <c:v>Boat (Thrupp) OX51JY</c:v>
                </c:pt>
                <c:pt idx="3">
                  <c:v>Foresters Bar OX52DN</c:v>
                </c:pt>
                <c:pt idx="4">
                  <c:v>Yarnton Royal British OX51LN</c:v>
                </c:pt>
                <c:pt idx="5">
                  <c:v>Jolly Boatman (Thrupp) OX51JU</c:v>
                </c:pt>
                <c:pt idx="6">
                  <c:v>Highwayman Hotel OX51BF</c:v>
                </c:pt>
                <c:pt idx="7">
                  <c:v>Red Lion OX52BP</c:v>
                </c:pt>
                <c:pt idx="8">
                  <c:v>Black Bull OX52BT</c:v>
                </c:pt>
                <c:pt idx="9">
                  <c:v>Gosford All Blacks OX51UP</c:v>
                </c:pt>
                <c:pt idx="10">
                  <c:v>Black Horse (Kidlington) OX52BT</c:v>
                </c:pt>
                <c:pt idx="11">
                  <c:v>Gurkha Village OX51EA</c:v>
                </c:pt>
                <c:pt idx="12">
                  <c:v>Plough (Wolvercote Green) OX28BD</c:v>
                </c:pt>
                <c:pt idx="13">
                  <c:v>White Hart OX28PQ</c:v>
                </c:pt>
                <c:pt idx="14">
                  <c:v>Six Bells (Kidlington) OX52EF</c:v>
                </c:pt>
                <c:pt idx="15">
                  <c:v>King's Arms OX52AJ</c:v>
                </c:pt>
                <c:pt idx="16">
                  <c:v>White House (Bladon) OX201RQ</c:v>
                </c:pt>
                <c:pt idx="17">
                  <c:v>The Wolvercote OX28PG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150.34540000000001</c:v>
                </c:pt>
                <c:pt idx="1">
                  <c:v>17.563700000000001</c:v>
                </c:pt>
                <c:pt idx="2">
                  <c:v>21.183900000000001</c:v>
                </c:pt>
                <c:pt idx="3">
                  <c:v>8.8020999999999994</c:v>
                </c:pt>
                <c:pt idx="4">
                  <c:v>10.382400000000001</c:v>
                </c:pt>
                <c:pt idx="5">
                  <c:v>20.215800000000002</c:v>
                </c:pt>
                <c:pt idx="6">
                  <c:v>22.8888</c:v>
                </c:pt>
                <c:pt idx="7">
                  <c:v>11.4194</c:v>
                </c:pt>
                <c:pt idx="8">
                  <c:v>7.3002000000000002</c:v>
                </c:pt>
                <c:pt idx="9">
                  <c:v>6.7694999999999999</c:v>
                </c:pt>
                <c:pt idx="10">
                  <c:v>10.8071</c:v>
                </c:pt>
                <c:pt idx="11">
                  <c:v>37.394100000000002</c:v>
                </c:pt>
                <c:pt idx="12">
                  <c:v>22.927099999999999</c:v>
                </c:pt>
                <c:pt idx="13">
                  <c:v>10.767899999999999</c:v>
                </c:pt>
                <c:pt idx="14">
                  <c:v>10.6867</c:v>
                </c:pt>
                <c:pt idx="15">
                  <c:v>13.125299999999999</c:v>
                </c:pt>
                <c:pt idx="16">
                  <c:v>17.619800000000001</c:v>
                </c:pt>
                <c:pt idx="17">
                  <c:v>22.944400000000002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3-4352-9ED0-059C2D141B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Swan Inn Islip Bar OX52SB</c:v>
                </c:pt>
                <c:pt idx="1">
                  <c:v>Red Lion OX52RX</c:v>
                </c:pt>
                <c:pt idx="2">
                  <c:v>Boat (Thrupp) OX51JY</c:v>
                </c:pt>
                <c:pt idx="3">
                  <c:v>Foresters Bar OX52DN</c:v>
                </c:pt>
                <c:pt idx="4">
                  <c:v>Yarnton Royal British OX51LN</c:v>
                </c:pt>
                <c:pt idx="5">
                  <c:v>Jolly Boatman (Thrupp) OX51JU</c:v>
                </c:pt>
                <c:pt idx="6">
                  <c:v>Highwayman Hotel OX51BF</c:v>
                </c:pt>
                <c:pt idx="7">
                  <c:v>Red Lion OX52BP</c:v>
                </c:pt>
                <c:pt idx="8">
                  <c:v>Black Bull OX52BT</c:v>
                </c:pt>
                <c:pt idx="9">
                  <c:v>Gosford All Blacks OX51UP</c:v>
                </c:pt>
                <c:pt idx="10">
                  <c:v>Black Horse (Kidlington) OX52BT</c:v>
                </c:pt>
                <c:pt idx="11">
                  <c:v>Gurkha Village OX51EA</c:v>
                </c:pt>
                <c:pt idx="12">
                  <c:v>Plough (Wolvercote Green) OX28BD</c:v>
                </c:pt>
                <c:pt idx="13">
                  <c:v>White Hart OX28PQ</c:v>
                </c:pt>
                <c:pt idx="14">
                  <c:v>Six Bells (Kidlington) OX52EF</c:v>
                </c:pt>
                <c:pt idx="15">
                  <c:v>King's Arms OX52AJ</c:v>
                </c:pt>
                <c:pt idx="16">
                  <c:v>White House (Bladon) OX201RQ</c:v>
                </c:pt>
                <c:pt idx="17">
                  <c:v>The Wolvercote OX28PG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181.58879999999999</c:v>
                </c:pt>
                <c:pt idx="1">
                  <c:v>26.596499999999999</c:v>
                </c:pt>
                <c:pt idx="2">
                  <c:v>23.776</c:v>
                </c:pt>
                <c:pt idx="3">
                  <c:v>10.5808</c:v>
                </c:pt>
                <c:pt idx="4">
                  <c:v>12.083500000000001</c:v>
                </c:pt>
                <c:pt idx="5">
                  <c:v>21.678599999999999</c:v>
                </c:pt>
                <c:pt idx="6">
                  <c:v>24.2973</c:v>
                </c:pt>
                <c:pt idx="7">
                  <c:v>12.254099999999999</c:v>
                </c:pt>
                <c:pt idx="8">
                  <c:v>8.0458999999999996</c:v>
                </c:pt>
                <c:pt idx="9">
                  <c:v>7.4810999999999996</c:v>
                </c:pt>
                <c:pt idx="10">
                  <c:v>11.0069</c:v>
                </c:pt>
                <c:pt idx="11">
                  <c:v>37.396500000000003</c:v>
                </c:pt>
                <c:pt idx="12">
                  <c:v>22.893899999999999</c:v>
                </c:pt>
                <c:pt idx="13">
                  <c:v>10.0489</c:v>
                </c:pt>
                <c:pt idx="14">
                  <c:v>9.5649999999999995</c:v>
                </c:pt>
                <c:pt idx="15">
                  <c:v>11.616199999999999</c:v>
                </c:pt>
                <c:pt idx="16">
                  <c:v>14.5092</c:v>
                </c:pt>
                <c:pt idx="17">
                  <c:v>15.6807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3-4352-9ED0-059C2D141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OX52EF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Six Bells (Kidlington)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40.87%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£8.05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81.26%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Oxford Parkway(2.50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Oxford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OX52BT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Mighty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5113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Black Bull OX52BT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OX52BP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Red Lion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Black Horse (Kidlington)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OX52BT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75.62%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34.24%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27.86%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Ember Inns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- Pub &amp; Social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Admiral Taverns Ltd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3408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11245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Black Bull OX52BT and 97 Chains in 3 Miles from 06/09/2023 - 28/08/2024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Black Bull OX52BT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5339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Black Bull OX52BT for 06/09/2023 - 28/08/2024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Black Bull OX52BT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187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Black Bull OX52BT, who are the top 20 competitors from 97 Chains in 3 Miles for 06/09/2023 - 28/08/2024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Black Bull OX52BT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Black Bull OX52BT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Black Bull OX52BT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£2.39M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£4.53M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£8.38M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£18.03M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0132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Black Bull OX52BT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£8500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Black Bull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15.50%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0.95%</a:t>
                      </a:r>
                    </a:p>
                  </a:txBody>
                  <a:tcPr horzOverflow="overflow">
                    <a:solidFill>
                      <a:srgbClr val="5A8AC6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28.65%</a:t>
                      </a:r>
                    </a:p>
                  </a:txBody>
                  <a:tcPr horzOverflow="overflow">
                    <a:solidFill>
                      <a:srgbClr val="F8696B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11.00%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4.76%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1401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2.97%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31.62%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20.17%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9.43%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18.86%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103230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5.96%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Black Bull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10.32%</a:t>
                      </a:r>
                    </a:p>
                  </a:txBody>
                  <a:tcPr horzOverflow="overflow">
                    <a:solidFill>
                      <a:srgbClr val="4FC042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-2.02%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-2.97%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1.57%</a:t>
                      </a:r>
                    </a:p>
                  </a:txBody>
                  <a:tcPr horzOverflow="overflow">
                    <a:solidFill>
                      <a:srgbClr val="4FC0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-1.63%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-0.64%</a:t>
                      </a:r>
                    </a:p>
                  </a:txBody>
                  <a:tcPr horzOverflow="overflow">
                    <a:solidFill>
                      <a:srgbClr val="4FC0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-14.10%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Black Bull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7.16%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-5.01%</a:t>
                      </a:r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-0.42%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-0.57%</a:t>
                      </a:r>
                    </a:p>
                  </a:txBody>
                  <a:tcPr horzOverflow="overflow">
                    <a:solidFill>
                      <a:srgbClr val="C042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-5.77%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-3.59%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-10.51%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-3.16%</a:t>
                      </a:r>
                    </a:p>
                  </a:txBody>
                  <a:tcPr horzOverflow="overflow">
                    <a:solidFill>
                      <a:srgbClr val="C04242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-2.99%</a:t>
                      </a:r>
                    </a:p>
                  </a:txBody>
                  <a:tcPr horzOverflow="overflow">
                    <a:solidFill>
                      <a:srgbClr val="C04242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2.55%</a:t>
                      </a:r>
                    </a:p>
                  </a:txBody>
                  <a:tcPr horzOverflow="overflow">
                    <a:solidFill>
                      <a:srgbClr val="4FC04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9.24%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-2.14%</a:t>
                      </a:r>
                    </a:p>
                  </a:txBody>
                  <a:tcPr horzOverflow="overflow">
                    <a:solidFill>
                      <a:srgbClr val="C04242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-4.14%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-2.95%</a:t>
                      </a:r>
                    </a:p>
                  </a:txBody>
                  <a:tcPr horzOverflow="overflow">
                    <a:solidFill>
                      <a:srgbClr val="C04242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3.59%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Black Bull OX52BT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15.50%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28.65%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11.00%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5.97%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OX52BP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11.32%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26.97%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25.07%</a:t>
                      </a:r>
                    </a:p>
                  </a:txBody>
                  <a:tcPr horzOverflow="overflow">
                    <a:solidFill>
                      <a:srgbClr val="F8696B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12.66%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4.65%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10.10%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Black Horse (Kidlington) OX52BT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8.11%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17.09%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9.90%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Six Bells (Kidlington) OX52EF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25.78%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10.83%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Jolly Boatman (Thrupp) OX51JU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39.93%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11.90%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7.72%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5.16%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24.65%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King's Arms OX52AJ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68.78%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Gurkha Village OX51EA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7.09%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19.78%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21.50%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10.85%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34.86%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Yarnton Royal British OX51LN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83.03%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(Yarnton) OX51QD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17.45%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1.98%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32.60%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15.29%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27.60%</a:t>
                      </a:r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Highwayman Hotel OX51BF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12.15%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75.38%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3.66%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Boat (Thrupp) OX51JY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13.05%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5.21%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20.96%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House (Bladon) OX201RQ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1.82%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27.69%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3.17%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9.33%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7.66%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10.18%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38.58%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Plough (Wolvercote Green) OX28BD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10.08%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26.47%</a:t>
                      </a:r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18.75%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6.75%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4.33%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Foresters Bar OX52DN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18.84%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8.66%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14.66%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21.70%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Gosford All Blacks OX51UP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15.53%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36.75%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OX52RX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14.03%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21.60%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8.00%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41.40%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Hart OX28PQ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8.85%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66.55%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7.31%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9.87%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Wolvercote OX28PG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33.96%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47.51%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Swan Inn Islip Bar OX52SB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6.43%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10.05%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36.60%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46.90%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Kidlington Bow OX51AB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34.72%</a:t>
                      </a:r>
                    </a:p>
                  </a:txBody>
                  <a:tcPr horzOverflow="overflow">
                    <a:solidFill>
                      <a:srgbClr val="F8696B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27.77%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Midsummer Nightcap OX201PY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13.17%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Ktnocls OX201PY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16.61%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20.60%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13.68%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9.75%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34.75%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Summertown Sta OX27TL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19.16%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6.57%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48.50%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Woodstock Town OX201PA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24.41%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67.06%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North Oxford L OX28EQ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5.82%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17.81%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10.04%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27.77%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Black Bull OX52BT and 97 Chains in 3 Miles from 06/09/2023 - 28/08/2024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Black Bull OX52BT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Black Bull OX52BT and 97 Chains in 3 Miles from 06/09/2023 - 28/08/2024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Black Bull OX52BT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Black Bull OX52BT and 97 Chains in 3 Miles from 06/09/2023 - 28/08/2024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Black Bull OX52BT and 97 Chains in 3 Miles from 06/09/2023 - 28/08/2024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Black Bull OX52BT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5519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Black Bull OX52BT and 97 Chains in 3 Miles from 06/09/2023 - 28/08/2024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Black Bull OX52BT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5540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Black Bull OX52BT and 97 Chains in 3 Miles from 06/09/2023 - 28/08/2024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Black Bull OX52BT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5540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Black Bull OX52BT and 97 Chains in 3 Miles from 06/09/2023 - 28/08/2024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Black Bull OX52BT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Black Bull OX52BT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11245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2061</Words>
  <Characters>0</Characters>
  <Application>Microsoft Office PowerPoint</Application>
  <PresentationFormat>Widescreen</PresentationFormat>
  <Lines>0</Lines>
  <Paragraphs>809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2024-09-20T09:31:07Z</dcterms:modified>
</cp:coreProperties>
</file>