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12" d="100"/>
          <a:sy n="112" d="100"/>
        </p:scale>
        <p:origin x="63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35E-4447-A508-CC4133D3AC10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8.5099999999999995E-2</c:v>
                </c:pt>
                <c:pt idx="1">
                  <c:v>8.6800000000000002E-2</c:v>
                </c:pt>
                <c:pt idx="2">
                  <c:v>0.10100000000000001</c:v>
                </c:pt>
                <c:pt idx="3">
                  <c:v>0.1179</c:v>
                </c:pt>
                <c:pt idx="4">
                  <c:v>0.17610000000000001</c:v>
                </c:pt>
                <c:pt idx="5">
                  <c:v>0.2152</c:v>
                </c:pt>
                <c:pt idx="6">
                  <c:v>0.2175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5E-4447-A508-CC4133D3AC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Plough LA20LQ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0.13400000000000001</c:v>
                </c:pt>
                <c:pt idx="1">
                  <c:v>9.8000000000000004E-2</c:v>
                </c:pt>
                <c:pt idx="2">
                  <c:v>9.8500000000000004E-2</c:v>
                </c:pt>
                <c:pt idx="3">
                  <c:v>9.8699999999999996E-2</c:v>
                </c:pt>
                <c:pt idx="4">
                  <c:v>0.15479999999999999</c:v>
                </c:pt>
                <c:pt idx="5">
                  <c:v>0.21970000000000001</c:v>
                </c:pt>
                <c:pt idx="6">
                  <c:v>0.19589999999999999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5E-4447-A508-CC4133D3A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Mill Inn LA20BD</c:v>
                </c:pt>
                <c:pt idx="1">
                  <c:v>Pizzetta Republic LA14YG</c:v>
                </c:pt>
              </c:strCache>
            </c:strRef>
          </c:cat>
          <c:val>
            <c:numRef>
              <c:f>'Sheet1'!$D$2:$D$11</c:f>
              <c:numCache>
                <c:formatCode>General</c:formatCode>
                <c:ptCount val="10"/>
                <c:pt idx="0">
                  <c:v>3.9729000000000001</c:v>
                </c:pt>
                <c:pt idx="1">
                  <c:v>1.3724000000000001</c:v>
                </c:pt>
                <c:pt idx="2">
                  <c:v>1.3240000000000001</c:v>
                </c:pt>
                <c:pt idx="3">
                  <c:v>0.98019999999999996</c:v>
                </c:pt>
                <c:pt idx="4">
                  <c:v>0.59799999999999998</c:v>
                </c:pt>
                <c:pt idx="5">
                  <c:v>0.32890000000000003</c:v>
                </c:pt>
                <c:pt idx="6">
                  <c:v>-0.1469</c:v>
                </c:pt>
                <c:pt idx="7">
                  <c:v>-0.25719999999999998</c:v>
                </c:pt>
                <c:pt idx="8">
                  <c:v>-2.4681000000000002</c:v>
                </c:pt>
                <c:pt idx="9">
                  <c:v>-8.1447000000000003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864-4579-B176-C0F8C58FF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13/07/2022 - 05/07/2023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7A1-4A39-A677-2709F6C5D54E}"/>
              </c:ext>
            </c:extLst>
          </c:dPt>
          <c:cat>
            <c:strRef>
              <c:f>'Sheet1'!$A$2:$A$12</c:f>
              <c:strCache>
                <c:ptCount val="11"/>
                <c:pt idx="0">
                  <c:v>Fleece Inn LA29AQ</c:v>
                </c:pt>
                <c:pt idx="1">
                  <c:v>Pizzetta Republic LA14YG</c:v>
                </c:pt>
                <c:pt idx="2">
                  <c:v>Dalton Arms LA20BZ</c:v>
                </c:pt>
                <c:pt idx="3">
                  <c:v>Cafe Republic LA14PF</c:v>
                </c:pt>
                <c:pt idx="4">
                  <c:v>New Inn LA20JW</c:v>
                </c:pt>
                <c:pt idx="5">
                  <c:v>Shiresheadandf PR30AS</c:v>
                </c:pt>
                <c:pt idx="6">
                  <c:v>The Boot and Shoe LA14PU</c:v>
                </c:pt>
                <c:pt idx="7">
                  <c:v>Plough LA20LQ</c:v>
                </c:pt>
                <c:pt idx="8">
                  <c:v>Stork Hotel Thurnham LA20AN</c:v>
                </c:pt>
                <c:pt idx="9">
                  <c:v>Bay Horse Inn LA20HR</c:v>
                </c:pt>
                <c:pt idx="10">
                  <c:v>Mill Inn LA20BD</c:v>
                </c:pt>
              </c:strCache>
            </c:strRef>
          </c:cat>
          <c:val>
            <c:numRef>
              <c:f>'Sheet1'!$B$2:$B$12</c:f>
              <c:numCache>
                <c:formatCode>General</c:formatCode>
                <c:ptCount val="11"/>
                <c:pt idx="0">
                  <c:v>0.1759</c:v>
                </c:pt>
                <c:pt idx="1">
                  <c:v>5.21E-2</c:v>
                </c:pt>
                <c:pt idx="2">
                  <c:v>2.8199999999999999E-2</c:v>
                </c:pt>
                <c:pt idx="3">
                  <c:v>3.0499999999999999E-2</c:v>
                </c:pt>
                <c:pt idx="4">
                  <c:v>3.4599999999999999E-2</c:v>
                </c:pt>
                <c:pt idx="5">
                  <c:v>0</c:v>
                </c:pt>
                <c:pt idx="6">
                  <c:v>0.19450000000000001</c:v>
                </c:pt>
                <c:pt idx="7">
                  <c:v>7.6600000000000001E-2</c:v>
                </c:pt>
                <c:pt idx="8">
                  <c:v>0.1641</c:v>
                </c:pt>
                <c:pt idx="9">
                  <c:v>6.9199999999999998E-2</c:v>
                </c:pt>
                <c:pt idx="10">
                  <c:v>0.17369999999999999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A1-4A39-A677-2709F6C5D5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12/07/2023 - 03/07/2024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'Sheet1'!$A$2:$A$12</c:f>
              <c:strCache>
                <c:ptCount val="11"/>
                <c:pt idx="0">
                  <c:v>Fleece Inn LA29AQ</c:v>
                </c:pt>
                <c:pt idx="1">
                  <c:v>Pizzetta Republic LA14YG</c:v>
                </c:pt>
                <c:pt idx="2">
                  <c:v>Dalton Arms LA20BZ</c:v>
                </c:pt>
                <c:pt idx="3">
                  <c:v>Cafe Republic LA14PF</c:v>
                </c:pt>
                <c:pt idx="4">
                  <c:v>New Inn LA20JW</c:v>
                </c:pt>
                <c:pt idx="5">
                  <c:v>Shiresheadandf PR30AS</c:v>
                </c:pt>
                <c:pt idx="6">
                  <c:v>The Boot and Shoe LA14PU</c:v>
                </c:pt>
                <c:pt idx="7">
                  <c:v>Plough LA20LQ</c:v>
                </c:pt>
                <c:pt idx="8">
                  <c:v>Stork Hotel Thurnham LA20AN</c:v>
                </c:pt>
                <c:pt idx="9">
                  <c:v>Bay Horse Inn LA20HR</c:v>
                </c:pt>
                <c:pt idx="10">
                  <c:v>Mill Inn LA20BD</c:v>
                </c:pt>
              </c:strCache>
            </c:strRef>
          </c:cat>
          <c:val>
            <c:numRef>
              <c:f>'Sheet1'!$C$2:$C$12</c:f>
              <c:numCache>
                <c:formatCode>General</c:formatCode>
                <c:ptCount val="11"/>
                <c:pt idx="0">
                  <c:v>0.2034</c:v>
                </c:pt>
                <c:pt idx="1">
                  <c:v>6.6299999999999998E-2</c:v>
                </c:pt>
                <c:pt idx="2">
                  <c:v>3.1300000000000001E-2</c:v>
                </c:pt>
                <c:pt idx="3">
                  <c:v>3.2300000000000002E-2</c:v>
                </c:pt>
                <c:pt idx="4">
                  <c:v>3.5700000000000003E-2</c:v>
                </c:pt>
                <c:pt idx="5">
                  <c:v>1.1000000000000001E-3</c:v>
                </c:pt>
                <c:pt idx="6">
                  <c:v>0.1908</c:v>
                </c:pt>
                <c:pt idx="7">
                  <c:v>7.0599999999999996E-2</c:v>
                </c:pt>
                <c:pt idx="8">
                  <c:v>0.1575</c:v>
                </c:pt>
                <c:pt idx="9">
                  <c:v>5.4199999999999998E-2</c:v>
                </c:pt>
                <c:pt idx="10">
                  <c:v>0.15620000000000001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7A1-4A39-A677-2709F6C5D5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Fleece Inn LA29AQ</c:v>
                </c:pt>
                <c:pt idx="1">
                  <c:v>Pizzetta Republic LA14YG</c:v>
                </c:pt>
              </c:strCache>
            </c:strRef>
          </c:cat>
          <c:val>
            <c:numRef>
              <c:f>'Sheet1'!$D$2:$D$12</c:f>
              <c:numCache>
                <c:formatCode>General</c:formatCode>
                <c:ptCount val="11"/>
                <c:pt idx="0">
                  <c:v>2.75E-2</c:v>
                </c:pt>
                <c:pt idx="1">
                  <c:v>1.4200000000000001E-2</c:v>
                </c:pt>
                <c:pt idx="2">
                  <c:v>3.0999999999999999E-3</c:v>
                </c:pt>
                <c:pt idx="3">
                  <c:v>1.8E-3</c:v>
                </c:pt>
                <c:pt idx="4">
                  <c:v>1.1000000000000001E-3</c:v>
                </c:pt>
                <c:pt idx="5">
                  <c:v>1.1000000000000001E-3</c:v>
                </c:pt>
                <c:pt idx="6">
                  <c:v>-3.7000000000000002E-3</c:v>
                </c:pt>
                <c:pt idx="7">
                  <c:v>-6.0000000000000001E-3</c:v>
                </c:pt>
                <c:pt idx="8">
                  <c:v>-6.6E-3</c:v>
                </c:pt>
                <c:pt idx="9">
                  <c:v>-1.4999999999999999E-2</c:v>
                </c:pt>
                <c:pt idx="10">
                  <c:v>-1.7500000000000002E-2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F26-45A4-8082-E092D76C3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2D6-40FB-A34E-EFE95ACF84FC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2.5999999999999999E-2</c:v>
                </c:pt>
                <c:pt idx="1">
                  <c:v>9.4399999999999998E-2</c:v>
                </c:pt>
                <c:pt idx="2">
                  <c:v>0.18729999999999999</c:v>
                </c:pt>
                <c:pt idx="3">
                  <c:v>0.21149999999999999</c:v>
                </c:pt>
                <c:pt idx="4">
                  <c:v>0.24340000000000001</c:v>
                </c:pt>
                <c:pt idx="5">
                  <c:v>0.15559999999999999</c:v>
                </c:pt>
                <c:pt idx="6">
                  <c:v>8.1600000000000006E-2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D6-40FB-A34E-EFE95ACF84F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Plough LA20LQ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3.6200000000000003E-2</c:v>
                </c:pt>
                <c:pt idx="1">
                  <c:v>0.12970000000000001</c:v>
                </c:pt>
                <c:pt idx="2">
                  <c:v>0.21129999999999999</c:v>
                </c:pt>
                <c:pt idx="3">
                  <c:v>0.2092</c:v>
                </c:pt>
                <c:pt idx="4">
                  <c:v>0.19819999999999999</c:v>
                </c:pt>
                <c:pt idx="5">
                  <c:v>0.13600000000000001</c:v>
                </c:pt>
                <c:pt idx="6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D6-40FB-A34E-EFE95ACF8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1.0200000000000001E-2</c:v>
                </c:pt>
                <c:pt idx="1">
                  <c:v>3.5299999999999998E-2</c:v>
                </c:pt>
                <c:pt idx="2">
                  <c:v>2.4E-2</c:v>
                </c:pt>
                <c:pt idx="3">
                  <c:v>-2.3E-3</c:v>
                </c:pt>
                <c:pt idx="4">
                  <c:v>-4.5199999999999997E-2</c:v>
                </c:pt>
                <c:pt idx="5">
                  <c:v>-1.9599999999999999E-2</c:v>
                </c:pt>
                <c:pt idx="6">
                  <c:v>-2.5999999999999999E-3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0607-4EDE-BD1D-70A003AC20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4.8899999999999999E-2</c:v>
                </c:pt>
                <c:pt idx="1">
                  <c:v>1.12E-2</c:v>
                </c:pt>
                <c:pt idx="2">
                  <c:v>-2.5000000000000001E-3</c:v>
                </c:pt>
                <c:pt idx="3">
                  <c:v>-1.9199999999999998E-2</c:v>
                </c:pt>
                <c:pt idx="4">
                  <c:v>-2.1299999999999999E-2</c:v>
                </c:pt>
                <c:pt idx="5">
                  <c:v>4.4999999999999997E-3</c:v>
                </c:pt>
                <c:pt idx="6">
                  <c:v>-2.1600000000000001E-2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5B0-47ED-8D4A-9A6EF31892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240-4853-A6E3-7FF51CC176E4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0.35139999999999999</c:v>
                </c:pt>
                <c:pt idx="1">
                  <c:v>0.49419999999999997</c:v>
                </c:pt>
                <c:pt idx="2">
                  <c:v>0.1542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40-4853-A6E3-7FF51CC176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Plough LA20LQ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0.24299999999999999</c:v>
                </c:pt>
                <c:pt idx="1">
                  <c:v>0.5292</c:v>
                </c:pt>
                <c:pt idx="2">
                  <c:v>0.2276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40-4853-A6E3-7FF51CC176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-0.1084</c:v>
                </c:pt>
                <c:pt idx="1">
                  <c:v>3.5000000000000003E-2</c:v>
                </c:pt>
                <c:pt idx="2">
                  <c:v>7.3400000000000007E-2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EA74-404F-97AB-8311FFBE37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FBA-44A4-A932-2EE3E37938C6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0.34079999999999999</c:v>
                </c:pt>
                <c:pt idx="1">
                  <c:v>0.65910000000000002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BA-44A4-A932-2EE3E37938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Plough LA20LQ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0.3962</c:v>
                </c:pt>
                <c:pt idx="1">
                  <c:v>0.60370000000000001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BA-44A4-A932-2EE3E3793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5.5399999999999998E-2</c:v>
                </c:pt>
                <c:pt idx="1">
                  <c:v>-5.5399999999999998E-2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11B-461D-BAE3-C89C4E30AE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174-4CFE-A53B-17EE748E1FA4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6.6699999999999995E-2</c:v>
                </c:pt>
                <c:pt idx="1">
                  <c:v>6.8400000000000002E-2</c:v>
                </c:pt>
                <c:pt idx="2">
                  <c:v>0.35049999999999998</c:v>
                </c:pt>
                <c:pt idx="3">
                  <c:v>3.2000000000000001E-2</c:v>
                </c:pt>
                <c:pt idx="4">
                  <c:v>7.3099999999999998E-2</c:v>
                </c:pt>
                <c:pt idx="5">
                  <c:v>0.10589999999999999</c:v>
                </c:pt>
                <c:pt idx="6">
                  <c:v>7.6799999999999993E-2</c:v>
                </c:pt>
                <c:pt idx="7">
                  <c:v>0.2263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74-4CFE-A53B-17EE748E1F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Plough LA20LQ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0.2382</c:v>
                </c:pt>
                <c:pt idx="1">
                  <c:v>2.2599999999999999E-2</c:v>
                </c:pt>
                <c:pt idx="2">
                  <c:v>0.27650000000000002</c:v>
                </c:pt>
                <c:pt idx="3">
                  <c:v>4.2599999999999999E-2</c:v>
                </c:pt>
                <c:pt idx="4">
                  <c:v>5.8599999999999999E-2</c:v>
                </c:pt>
                <c:pt idx="5">
                  <c:v>0.14269999999999999</c:v>
                </c:pt>
                <c:pt idx="6">
                  <c:v>9.1200000000000003E-2</c:v>
                </c:pt>
                <c:pt idx="7">
                  <c:v>0.12720000000000001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74-4CFE-A53B-17EE748E1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0.17150000000000001</c:v>
                </c:pt>
                <c:pt idx="1">
                  <c:v>-4.58E-2</c:v>
                </c:pt>
                <c:pt idx="2">
                  <c:v>-7.3999999999999996E-2</c:v>
                </c:pt>
                <c:pt idx="3">
                  <c:v>1.06E-2</c:v>
                </c:pt>
                <c:pt idx="4">
                  <c:v>-1.4500000000000001E-2</c:v>
                </c:pt>
                <c:pt idx="5">
                  <c:v>3.6799999999999999E-2</c:v>
                </c:pt>
                <c:pt idx="6">
                  <c:v>1.44E-2</c:v>
                </c:pt>
                <c:pt idx="7">
                  <c:v>-9.9099999999999994E-2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5C6-4D2B-ABC3-619AC7C22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BDC-4A4B-8203-C1D05819A455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0.16120000000000001</c:v>
                </c:pt>
                <c:pt idx="1">
                  <c:v>0.14330000000000001</c:v>
                </c:pt>
                <c:pt idx="2">
                  <c:v>0.13370000000000001</c:v>
                </c:pt>
                <c:pt idx="3">
                  <c:v>0.15160000000000001</c:v>
                </c:pt>
                <c:pt idx="4">
                  <c:v>0.10970000000000001</c:v>
                </c:pt>
                <c:pt idx="5">
                  <c:v>0.14710000000000001</c:v>
                </c:pt>
                <c:pt idx="6">
                  <c:v>0.15310000000000001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DC-4A4B-8203-C1D05819A4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Plough LA20LQ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0.1258</c:v>
                </c:pt>
                <c:pt idx="1">
                  <c:v>7.4899999999999994E-2</c:v>
                </c:pt>
                <c:pt idx="2">
                  <c:v>9.2499999999999999E-2</c:v>
                </c:pt>
                <c:pt idx="3">
                  <c:v>0.14430000000000001</c:v>
                </c:pt>
                <c:pt idx="4">
                  <c:v>0.1172</c:v>
                </c:pt>
                <c:pt idx="5">
                  <c:v>0.28849999999999998</c:v>
                </c:pt>
                <c:pt idx="6">
                  <c:v>0.15640000000000001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DC-4A4B-8203-C1D05819A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-3.5400000000000001E-2</c:v>
                </c:pt>
                <c:pt idx="1">
                  <c:v>-6.8400000000000002E-2</c:v>
                </c:pt>
                <c:pt idx="2">
                  <c:v>-4.1200000000000001E-2</c:v>
                </c:pt>
                <c:pt idx="3">
                  <c:v>-7.3000000000000001E-3</c:v>
                </c:pt>
                <c:pt idx="4">
                  <c:v>7.4999999999999997E-3</c:v>
                </c:pt>
                <c:pt idx="5">
                  <c:v>0.1414</c:v>
                </c:pt>
                <c:pt idx="6">
                  <c:v>3.3E-3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480-4E14-A344-3387A4ADE6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'Sheet1'!$A$2:$A$12</c:f>
              <c:strCache>
                <c:ptCount val="11"/>
                <c:pt idx="0">
                  <c:v>Plough LA20LQ</c:v>
                </c:pt>
                <c:pt idx="1">
                  <c:v>New Inn LA20JW</c:v>
                </c:pt>
                <c:pt idx="2">
                  <c:v>The Boot and Shoe LA14PU</c:v>
                </c:pt>
                <c:pt idx="3">
                  <c:v>Fleece Inn LA29AQ</c:v>
                </c:pt>
                <c:pt idx="4">
                  <c:v>Stork Hotel Thurnham LA20AN</c:v>
                </c:pt>
                <c:pt idx="5">
                  <c:v>Mill Inn LA20BD</c:v>
                </c:pt>
                <c:pt idx="6">
                  <c:v>Pizzetta Republic LA14YG</c:v>
                </c:pt>
                <c:pt idx="7">
                  <c:v>Dalton Arms LA20BZ</c:v>
                </c:pt>
                <c:pt idx="8">
                  <c:v>Bay Horse Inn LA20HR</c:v>
                </c:pt>
                <c:pt idx="9">
                  <c:v>Cafe Republic LA14PF</c:v>
                </c:pt>
                <c:pt idx="10">
                  <c:v>Shiresheadandf PR30AS</c:v>
                </c:pt>
              </c:strCache>
            </c:strRef>
          </c:cat>
          <c:val>
            <c:numRef>
              <c:f>'Sheet1'!$F$2:$F$12</c:f>
              <c:numCache>
                <c:formatCode>General</c:formatCode>
                <c:ptCount val="11"/>
                <c:pt idx="0">
                  <c:v>0.44019999999999998</c:v>
                </c:pt>
                <c:pt idx="1">
                  <c:v>0.15440000000000001</c:v>
                </c:pt>
                <c:pt idx="2">
                  <c:v>0.12989999999999999</c:v>
                </c:pt>
                <c:pt idx="3">
                  <c:v>0.12139999999999999</c:v>
                </c:pt>
                <c:pt idx="4">
                  <c:v>7.6499999999999999E-2</c:v>
                </c:pt>
                <c:pt idx="5">
                  <c:v>3.3700000000000001E-2</c:v>
                </c:pt>
                <c:pt idx="6">
                  <c:v>1.7600000000000001E-2</c:v>
                </c:pt>
                <c:pt idx="7">
                  <c:v>1.01E-2</c:v>
                </c:pt>
                <c:pt idx="8">
                  <c:v>8.6999999999999994E-3</c:v>
                </c:pt>
                <c:pt idx="9">
                  <c:v>4.7999999999999996E-3</c:v>
                </c:pt>
                <c:pt idx="10">
                  <c:v>2.3E-3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40-4A75-AC65-2F4DA3E1E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13/07/2022 - 05/07/2023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8D6-42A3-9045-C3F893E2DF35}"/>
              </c:ext>
            </c:extLst>
          </c:dPt>
          <c:cat>
            <c:strRef>
              <c:f>'Sheet1'!$A$2:$A$12</c:f>
              <c:strCache>
                <c:ptCount val="11"/>
                <c:pt idx="0">
                  <c:v>Fleece Inn LA29AQ</c:v>
                </c:pt>
                <c:pt idx="1">
                  <c:v>New Inn LA20JW</c:v>
                </c:pt>
                <c:pt idx="2">
                  <c:v>Stork Hotel Thurnham LA20AN</c:v>
                </c:pt>
                <c:pt idx="3">
                  <c:v>Pizzetta Republic LA14YG</c:v>
                </c:pt>
                <c:pt idx="4">
                  <c:v>Shiresheadandf PR30AS</c:v>
                </c:pt>
                <c:pt idx="5">
                  <c:v>The Boot and Shoe LA14PU</c:v>
                </c:pt>
                <c:pt idx="6">
                  <c:v>Dalton Arms LA20BZ</c:v>
                </c:pt>
                <c:pt idx="7">
                  <c:v>Cafe Republic LA14PF</c:v>
                </c:pt>
                <c:pt idx="8">
                  <c:v>Mill Inn LA20BD</c:v>
                </c:pt>
                <c:pt idx="9">
                  <c:v>Bay Horse Inn LA20HR</c:v>
                </c:pt>
                <c:pt idx="10">
                  <c:v>Plough LA20LQ</c:v>
                </c:pt>
              </c:strCache>
            </c:strRef>
          </c:cat>
          <c:val>
            <c:numRef>
              <c:f>'Sheet1'!$B$2:$B$12</c:f>
              <c:numCache>
                <c:formatCode>General</c:formatCode>
                <c:ptCount val="11"/>
                <c:pt idx="0">
                  <c:v>8.9300000000000004E-2</c:v>
                </c:pt>
                <c:pt idx="1">
                  <c:v>0.1192</c:v>
                </c:pt>
                <c:pt idx="2">
                  <c:v>8.9899999999999994E-2</c:v>
                </c:pt>
                <c:pt idx="3">
                  <c:v>1.41E-2</c:v>
                </c:pt>
                <c:pt idx="4">
                  <c:v>0</c:v>
                </c:pt>
                <c:pt idx="5">
                  <c:v>0.15310000000000001</c:v>
                </c:pt>
                <c:pt idx="6">
                  <c:v>2.6200000000000001E-2</c:v>
                </c:pt>
                <c:pt idx="7">
                  <c:v>8.6999999999999994E-3</c:v>
                </c:pt>
                <c:pt idx="8">
                  <c:v>6.3399999999999998E-2</c:v>
                </c:pt>
                <c:pt idx="9">
                  <c:v>3.2500000000000001E-2</c:v>
                </c:pt>
                <c:pt idx="10">
                  <c:v>0.40300000000000002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D6-42A3-9045-C3F893E2DF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12/07/2023 - 03/07/2024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'Sheet1'!$A$2:$A$12</c:f>
              <c:strCache>
                <c:ptCount val="11"/>
                <c:pt idx="0">
                  <c:v>Fleece Inn LA29AQ</c:v>
                </c:pt>
                <c:pt idx="1">
                  <c:v>New Inn LA20JW</c:v>
                </c:pt>
                <c:pt idx="2">
                  <c:v>Stork Hotel Thurnham LA20AN</c:v>
                </c:pt>
                <c:pt idx="3">
                  <c:v>Pizzetta Republic LA14YG</c:v>
                </c:pt>
                <c:pt idx="4">
                  <c:v>Shiresheadandf PR30AS</c:v>
                </c:pt>
                <c:pt idx="5">
                  <c:v>The Boot and Shoe LA14PU</c:v>
                </c:pt>
                <c:pt idx="6">
                  <c:v>Dalton Arms LA20BZ</c:v>
                </c:pt>
                <c:pt idx="7">
                  <c:v>Cafe Republic LA14PF</c:v>
                </c:pt>
                <c:pt idx="8">
                  <c:v>Mill Inn LA20BD</c:v>
                </c:pt>
                <c:pt idx="9">
                  <c:v>Bay Horse Inn LA20HR</c:v>
                </c:pt>
                <c:pt idx="10">
                  <c:v>Plough LA20LQ</c:v>
                </c:pt>
              </c:strCache>
            </c:strRef>
          </c:cat>
          <c:val>
            <c:numRef>
              <c:f>'Sheet1'!$C$2:$C$12</c:f>
              <c:numCache>
                <c:formatCode>General</c:formatCode>
                <c:ptCount val="11"/>
                <c:pt idx="0">
                  <c:v>0.13020000000000001</c:v>
                </c:pt>
                <c:pt idx="1">
                  <c:v>0.13389999999999999</c:v>
                </c:pt>
                <c:pt idx="2">
                  <c:v>0.1013</c:v>
                </c:pt>
                <c:pt idx="3">
                  <c:v>1.8100000000000002E-2</c:v>
                </c:pt>
                <c:pt idx="4">
                  <c:v>3.5000000000000001E-3</c:v>
                </c:pt>
                <c:pt idx="5">
                  <c:v>0.15640000000000001</c:v>
                </c:pt>
                <c:pt idx="6">
                  <c:v>2.75E-2</c:v>
                </c:pt>
                <c:pt idx="7">
                  <c:v>8.6E-3</c:v>
                </c:pt>
                <c:pt idx="8">
                  <c:v>5.8999999999999997E-2</c:v>
                </c:pt>
                <c:pt idx="9">
                  <c:v>1.6899999999999998E-2</c:v>
                </c:pt>
                <c:pt idx="10">
                  <c:v>0.34410000000000002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D6-42A3-9045-C3F893E2D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Fleece Inn LA29AQ</c:v>
                </c:pt>
                <c:pt idx="1">
                  <c:v>New Inn LA20JW</c:v>
                </c:pt>
              </c:strCache>
            </c:strRef>
          </c:cat>
          <c:val>
            <c:numRef>
              <c:f>'Sheet1'!$D$2:$D$12</c:f>
              <c:numCache>
                <c:formatCode>General</c:formatCode>
                <c:ptCount val="11"/>
                <c:pt idx="0">
                  <c:v>4.0899999999999999E-2</c:v>
                </c:pt>
                <c:pt idx="1">
                  <c:v>1.47E-2</c:v>
                </c:pt>
                <c:pt idx="2">
                  <c:v>1.14E-2</c:v>
                </c:pt>
                <c:pt idx="3">
                  <c:v>4.0000000000000001E-3</c:v>
                </c:pt>
                <c:pt idx="4">
                  <c:v>3.5000000000000001E-3</c:v>
                </c:pt>
                <c:pt idx="5">
                  <c:v>3.3E-3</c:v>
                </c:pt>
                <c:pt idx="6">
                  <c:v>1.2999999999999999E-3</c:v>
                </c:pt>
                <c:pt idx="7">
                  <c:v>-1E-4</c:v>
                </c:pt>
                <c:pt idx="8">
                  <c:v>-4.4000000000000003E-3</c:v>
                </c:pt>
                <c:pt idx="9">
                  <c:v>-1.5599999999999999E-2</c:v>
                </c:pt>
                <c:pt idx="10">
                  <c:v>-5.8900000000000001E-2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C10-4EED-9C2D-CE73459C3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-0.212661546069465</c:v>
                </c:pt>
                <c:pt idx="1">
                  <c:v>0.37370250425681001</c:v>
                </c:pt>
                <c:pt idx="2">
                  <c:v>-0.34017144992988502</c:v>
                </c:pt>
                <c:pt idx="3">
                  <c:v>0.75583999554148495</c:v>
                </c:pt>
                <c:pt idx="4">
                  <c:v>0.85905341583014605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73-4D6D-B53D-2BD9E16CC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73-4D6D-B53D-2BD9E16CC6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73-4D6D-B53D-2BD9E16CC6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Plough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0.2382</c:v>
                </c:pt>
                <c:pt idx="1">
                  <c:v>2.2599999999999999E-2</c:v>
                </c:pt>
                <c:pt idx="2">
                  <c:v>0.27650000000000002</c:v>
                </c:pt>
                <c:pt idx="3">
                  <c:v>4.2599999999999999E-2</c:v>
                </c:pt>
                <c:pt idx="4">
                  <c:v>5.8599999999999999E-2</c:v>
                </c:pt>
                <c:pt idx="5">
                  <c:v>0.14269999999999999</c:v>
                </c:pt>
                <c:pt idx="6">
                  <c:v>9.1200000000000003E-2</c:v>
                </c:pt>
                <c:pt idx="7">
                  <c:v>0.12720000000000001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44-4CA0-9135-D1C328035F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6.6699999999999995E-2</c:v>
                </c:pt>
                <c:pt idx="1">
                  <c:v>6.8400000000000002E-2</c:v>
                </c:pt>
                <c:pt idx="2">
                  <c:v>0.35049999999999998</c:v>
                </c:pt>
                <c:pt idx="3">
                  <c:v>3.2000000000000001E-2</c:v>
                </c:pt>
                <c:pt idx="4">
                  <c:v>7.3099999999999998E-2</c:v>
                </c:pt>
                <c:pt idx="5">
                  <c:v>0.10589999999999999</c:v>
                </c:pt>
                <c:pt idx="6">
                  <c:v>7.6799999999999993E-2</c:v>
                </c:pt>
                <c:pt idx="7">
                  <c:v>0.2263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44-4CA0-9135-D1C328035F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8.1199999999999994E-2</c:v>
                </c:pt>
                <c:pt idx="1">
                  <c:v>5.8400000000000001E-2</c:v>
                </c:pt>
                <c:pt idx="2">
                  <c:v>0.29160000000000003</c:v>
                </c:pt>
                <c:pt idx="3">
                  <c:v>0.1082</c:v>
                </c:pt>
                <c:pt idx="4">
                  <c:v>0.1171</c:v>
                </c:pt>
                <c:pt idx="5">
                  <c:v>0.11700000000000001</c:v>
                </c:pt>
                <c:pt idx="6">
                  <c:v>7.1300000000000002E-2</c:v>
                </c:pt>
                <c:pt idx="7">
                  <c:v>0.15479999999999999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44-4CA0-9135-D1C328035F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B06-4663-8B38-1EDEFB3276D4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0.58160000000000001</c:v>
                </c:pt>
                <c:pt idx="1">
                  <c:v>0.26819999999999999</c:v>
                </c:pt>
                <c:pt idx="2">
                  <c:v>6.7900000000000002E-2</c:v>
                </c:pt>
                <c:pt idx="3">
                  <c:v>4.0500000000000001E-2</c:v>
                </c:pt>
                <c:pt idx="4">
                  <c:v>4.1500000000000002E-2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6-4663-8B38-1EDEFB3276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Plough LA20LQ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0.71860000000000002</c:v>
                </c:pt>
                <c:pt idx="1">
                  <c:v>0.2021</c:v>
                </c:pt>
                <c:pt idx="2">
                  <c:v>3.7999999999999999E-2</c:v>
                </c:pt>
                <c:pt idx="3">
                  <c:v>2.1899999999999999E-2</c:v>
                </c:pt>
                <c:pt idx="4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06-4663-8B38-1EDEFB327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0.13700000000000001</c:v>
                </c:pt>
                <c:pt idx="1">
                  <c:v>-6.6100000000000006E-2</c:v>
                </c:pt>
                <c:pt idx="2">
                  <c:v>-2.9899999999999999E-2</c:v>
                </c:pt>
                <c:pt idx="3">
                  <c:v>-1.8599999999999998E-2</c:v>
                </c:pt>
                <c:pt idx="4">
                  <c:v>-2.2499999999999999E-2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E70-41EB-A590-A11087C7B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13/07/2022 - 05/07/2023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71-41DC-8D53-04D679D6DA4A}"/>
              </c:ext>
            </c:extLst>
          </c:dPt>
          <c:cat>
            <c:strRef>
              <c:f>'Sheet1'!$A$2:$A$11</c:f>
              <c:strCache>
                <c:ptCount val="10"/>
                <c:pt idx="0">
                  <c:v>Mill Inn LA20BD</c:v>
                </c:pt>
                <c:pt idx="1">
                  <c:v>Pizzetta Republic LA14YG</c:v>
                </c:pt>
                <c:pt idx="2">
                  <c:v>Stork Hotel Thurnham LA20AN</c:v>
                </c:pt>
                <c:pt idx="3">
                  <c:v>Dalton Arms LA20BZ</c:v>
                </c:pt>
                <c:pt idx="4">
                  <c:v>Plough LA20LQ</c:v>
                </c:pt>
                <c:pt idx="5">
                  <c:v>The Boot and Shoe LA14PU</c:v>
                </c:pt>
                <c:pt idx="6">
                  <c:v>Cafe Republic LA14PF</c:v>
                </c:pt>
                <c:pt idx="7">
                  <c:v>Fleece Inn LA29AQ</c:v>
                </c:pt>
                <c:pt idx="8">
                  <c:v>New Inn LA20JW</c:v>
                </c:pt>
                <c:pt idx="9">
                  <c:v>Bay Horse Inn LA20HR</c:v>
                </c:pt>
              </c:strCache>
            </c:strRef>
          </c:cat>
          <c:val>
            <c:numRef>
              <c:f>'Sheet1'!$B$2:$B$11</c:f>
              <c:numCache>
                <c:formatCode>General</c:formatCode>
                <c:ptCount val="10"/>
                <c:pt idx="0">
                  <c:v>36.158499999999997</c:v>
                </c:pt>
                <c:pt idx="1">
                  <c:v>9.3615999999999993</c:v>
                </c:pt>
                <c:pt idx="2">
                  <c:v>21.963999999999999</c:v>
                </c:pt>
                <c:pt idx="3">
                  <c:v>19.5532</c:v>
                </c:pt>
                <c:pt idx="4">
                  <c:v>18.0456</c:v>
                </c:pt>
                <c:pt idx="5">
                  <c:v>19.156600000000001</c:v>
                </c:pt>
                <c:pt idx="6">
                  <c:v>4.6986999999999997</c:v>
                </c:pt>
                <c:pt idx="7">
                  <c:v>26.3233</c:v>
                </c:pt>
                <c:pt idx="8">
                  <c:v>13.862399999999999</c:v>
                </c:pt>
                <c:pt idx="9">
                  <c:v>67.643500000000003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71-41DC-8D53-04D679D6DA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12/07/2023 - 03/07/2024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'Sheet1'!$A$2:$A$11</c:f>
              <c:strCache>
                <c:ptCount val="10"/>
                <c:pt idx="0">
                  <c:v>Mill Inn LA20BD</c:v>
                </c:pt>
                <c:pt idx="1">
                  <c:v>Pizzetta Republic LA14YG</c:v>
                </c:pt>
                <c:pt idx="2">
                  <c:v>Stork Hotel Thurnham LA20AN</c:v>
                </c:pt>
                <c:pt idx="3">
                  <c:v>Dalton Arms LA20BZ</c:v>
                </c:pt>
                <c:pt idx="4">
                  <c:v>Plough LA20LQ</c:v>
                </c:pt>
                <c:pt idx="5">
                  <c:v>The Boot and Shoe LA14PU</c:v>
                </c:pt>
                <c:pt idx="6">
                  <c:v>Cafe Republic LA14PF</c:v>
                </c:pt>
                <c:pt idx="7">
                  <c:v>Fleece Inn LA29AQ</c:v>
                </c:pt>
                <c:pt idx="8">
                  <c:v>New Inn LA20JW</c:v>
                </c:pt>
                <c:pt idx="9">
                  <c:v>Bay Horse Inn LA20HR</c:v>
                </c:pt>
              </c:strCache>
            </c:strRef>
          </c:cat>
          <c:val>
            <c:numRef>
              <c:f>'Sheet1'!$C$2:$C$11</c:f>
              <c:numCache>
                <c:formatCode>General</c:formatCode>
                <c:ptCount val="10"/>
                <c:pt idx="0">
                  <c:v>40.131399999999999</c:v>
                </c:pt>
                <c:pt idx="1">
                  <c:v>10.734</c:v>
                </c:pt>
                <c:pt idx="2">
                  <c:v>23.288</c:v>
                </c:pt>
                <c:pt idx="3">
                  <c:v>20.5334</c:v>
                </c:pt>
                <c:pt idx="4">
                  <c:v>18.643599999999999</c:v>
                </c:pt>
                <c:pt idx="5">
                  <c:v>19.485499999999998</c:v>
                </c:pt>
                <c:pt idx="6">
                  <c:v>4.5518000000000001</c:v>
                </c:pt>
                <c:pt idx="7">
                  <c:v>26.066099999999999</c:v>
                </c:pt>
                <c:pt idx="8">
                  <c:v>11.394299999999999</c:v>
                </c:pt>
                <c:pt idx="9">
                  <c:v>59.498800000000003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71-41DC-8D53-04D679D6D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23/07/2024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23/07/2024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23/07/2024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23/07/2024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23/07/2024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23/07/2024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23/07/2024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LA29AQ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Fleece Inn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19.03%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£18.64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60.37%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Lancaster(6.74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West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Lancaster and Morecambe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LA20LQ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1557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Plough LA20LQ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LA20JW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New Inn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The Boot and Shoe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LA14PU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52.93%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21.14%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35 to 44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21.98%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/ Bar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Thwaites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LA20LQ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12/07/2023 - 03/07/2024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19852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11972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1365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Plough LA20LQ and 97 Chains in 3 Miles from 12/07/2023 - 03/07/2024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Plough LA20LQ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LA20LQ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12/07/2023 - 03/07/2024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5283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Plough LA20LQ for 12/07/2023 - 03/07/2024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Plough LA20LQ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12/07/2023 - 03/07/2024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650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Plough LA20LQ, who are the top 20 competitors from 97 Chains in 3 Miles for 12/07/2023 - 03/07/2024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Plough LA20LQ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LA20LQ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12/07/2023 - 03/07/2024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1365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Plough LA20LQ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LA20LQ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12/07/2023 - 03/07/2024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1365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Plough LA20LQ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12/07/2023 - 03/07/2024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£524K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£793K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£793K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£20.18M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10635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43357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6672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Plough LA20LQ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Non-Core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Plough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23.82%</a:t>
                      </a:r>
                    </a:p>
                  </a:txBody>
                  <a:tcPr horzOverflow="overflow">
                    <a:solidFill>
                      <a:srgbClr val="F8696B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2.26%</a:t>
                      </a:r>
                    </a:p>
                  </a:txBody>
                  <a:tcPr horzOverflow="overflow">
                    <a:solidFill>
                      <a:srgbClr val="5A8AC6">
                        <a:alpha val="862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27.65%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5.86%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14.27%</a:t>
                      </a:r>
                    </a:p>
                  </a:txBody>
                  <a:tcPr horzOverflow="overflow">
                    <a:solidFill>
                      <a:srgbClr val="5A8AC6">
                        <a:alpha val="5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9.12%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12.72%</a:t>
                      </a:r>
                    </a:p>
                  </a:txBody>
                  <a:tcPr horzOverflow="overflow">
                    <a:solidFill>
                      <a:srgbClr val="5A8AC6">
                        <a:alpha val="6392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1521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6.67%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6.84%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35.05%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7.31%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10.59%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7.68%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22.63%</a:t>
                      </a:r>
                    </a:p>
                  </a:txBody>
                  <a:tcPr horzOverflow="overflow">
                    <a:solidFill>
                      <a:srgbClr val="F8696B">
                        <a:alpha val="6117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103903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8.12%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5.84%</a:t>
                      </a:r>
                    </a:p>
                  </a:txBody>
                  <a:tcPr horzOverflow="overflow">
                    <a:solidFill>
                      <a:srgbClr val="5A8AC6">
                        <a:alpha val="549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29.16%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10.82%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11.71%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11.70%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15.48%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Plough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17.15%</a:t>
                      </a:r>
                    </a:p>
                  </a:txBody>
                  <a:tcPr horzOverflow="overflow">
                    <a:solidFill>
                      <a:srgbClr val="4FC042">
                        <a:alpha val="9843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-4.58%</a:t>
                      </a:r>
                    </a:p>
                  </a:txBody>
                  <a:tcPr horzOverflow="overflow">
                    <a:solidFill>
                      <a:srgbClr val="C04242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-7.40%</a:t>
                      </a:r>
                    </a:p>
                  </a:txBody>
                  <a:tcPr horzOverflow="overflow">
                    <a:solidFill>
                      <a:srgbClr val="C04242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1.06%</a:t>
                      </a:r>
                    </a:p>
                  </a:txBody>
                  <a:tcPr horzOverflow="overflow">
                    <a:solidFill>
                      <a:srgbClr val="4FC042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-1.45%</a:t>
                      </a:r>
                    </a:p>
                  </a:txBody>
                  <a:tcPr horzOverflow="overflow">
                    <a:solidFill>
                      <a:srgbClr val="4FC042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3.68%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1.44%</a:t>
                      </a:r>
                    </a:p>
                  </a:txBody>
                  <a:tcPr horzOverflow="overflow">
                    <a:solidFill>
                      <a:srgbClr val="4FC042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-9.91%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Plough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15.70%</a:t>
                      </a:r>
                    </a:p>
                  </a:txBody>
                  <a:tcPr horzOverflow="overflow">
                    <a:solidFill>
                      <a:srgbClr val="4FC042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-3.58%</a:t>
                      </a:r>
                    </a:p>
                  </a:txBody>
                  <a:tcPr horzOverflow="overflow">
                    <a:solidFill>
                      <a:srgbClr val="C04242">
                        <a:alpha val="6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-1.51%</a:t>
                      </a:r>
                    </a:p>
                  </a:txBody>
                  <a:tcPr horzOverflow="overflow">
                    <a:solidFill>
                      <a:srgbClr val="4FC0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-6.56%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-5.85%</a:t>
                      </a:r>
                    </a:p>
                  </a:txBody>
                  <a:tcPr horzOverflow="overflow">
                    <a:solidFill>
                      <a:srgbClr val="C04242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2.57%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1.99%</a:t>
                      </a:r>
                    </a:p>
                  </a:txBody>
                  <a:tcPr horzOverflow="overflow">
                    <a:solidFill>
                      <a:srgbClr val="4FC042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-2.76%</a:t>
                      </a:r>
                    </a:p>
                  </a:txBody>
                  <a:tcPr horzOverflow="overflow">
                    <a:solidFill>
                      <a:srgbClr val="C04242">
                        <a:alpha val="5803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-1.45%</a:t>
                      </a:r>
                    </a:p>
                  </a:txBody>
                  <a:tcPr horzOverflow="overflow">
                    <a:solidFill>
                      <a:srgbClr val="C042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1.00%</a:t>
                      </a:r>
                    </a:p>
                  </a:txBody>
                  <a:tcPr horzOverflow="overflow">
                    <a:solidFill>
                      <a:srgbClr val="4FC042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5.89%</a:t>
                      </a:r>
                    </a:p>
                  </a:txBody>
                  <a:tcPr horzOverflow="overflow">
                    <a:solidFill>
                      <a:srgbClr val="4FC042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-7.62%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-4.40%</a:t>
                      </a:r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-1.11%</a:t>
                      </a:r>
                    </a:p>
                  </a:txBody>
                  <a:tcPr horzOverflow="overflow">
                    <a:solidFill>
                      <a:srgbClr val="C04242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0.55%</a:t>
                      </a:r>
                    </a:p>
                  </a:txBody>
                  <a:tcPr horzOverflow="overflow">
                    <a:solidFill>
                      <a:srgbClr val="4FC042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7.15%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Plough LA20LQ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23.82%</a:t>
                      </a:r>
                    </a:p>
                  </a:txBody>
                  <a:tcPr horzOverflow="overflow">
                    <a:solidFill>
                      <a:srgbClr val="F8696B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27.65%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4.26%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5.86%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14.27%</a:t>
                      </a:r>
                    </a:p>
                  </a:txBody>
                  <a:tcPr horzOverflow="overflow">
                    <a:solidFill>
                      <a:srgbClr val="5A8AC6">
                        <a:alpha val="5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9.12%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12.72%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New Inn LA20JW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9.39%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7.38%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10.28%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2.79%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46.30%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18.12%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4.51%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The Boot and Shoe LA14PU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420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8.67%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6.83%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48.40%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6.00%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5.54%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6.80%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15.46%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Fleece Inn LA29AQ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3.49%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28.19%</a:t>
                      </a:r>
                    </a:p>
                  </a:txBody>
                  <a:tcPr horzOverflow="overflow">
                    <a:solidFill>
                      <a:srgbClr val="F8696B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4.10%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9.47%</a:t>
                      </a:r>
                    </a:p>
                  </a:txBody>
                  <a:tcPr horzOverflow="overflow">
                    <a:solidFill>
                      <a:srgbClr val="5A8AC6">
                        <a:alpha val="7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11.84%</a:t>
                      </a:r>
                    </a:p>
                  </a:txBody>
                  <a:tcPr horzOverflow="overflow">
                    <a:solidFill>
                      <a:srgbClr val="5A8AC6">
                        <a:alpha val="7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3.54%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37.25%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Stork Hotel Thurnham LA20AN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7.45%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6.27%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45.78%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7.75%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9.06%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6.64%</a:t>
                      </a:r>
                    </a:p>
                  </a:txBody>
                  <a:tcPr horzOverflow="overflow">
                    <a:solidFill>
                      <a:srgbClr val="5A8AC6">
                        <a:alpha val="9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13.75%</a:t>
                      </a:r>
                    </a:p>
                  </a:txBody>
                  <a:tcPr horzOverflow="overflow">
                    <a:solidFill>
                      <a:srgbClr val="5A8AC6">
                        <a:alpha val="7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Mill Inn LA20BD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6.79%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6.01%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26.88%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6.84%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9.49%</a:t>
                      </a:r>
                    </a:p>
                  </a:txBody>
                  <a:tcPr horzOverflow="overflow">
                    <a:solidFill>
                      <a:srgbClr val="5A8AC6">
                        <a:alpha val="7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15.42%</a:t>
                      </a:r>
                    </a:p>
                  </a:txBody>
                  <a:tcPr horzOverflow="overflow">
                    <a:solidFill>
                      <a:srgbClr val="F8696B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25.54%</a:t>
                      </a:r>
                    </a:p>
                  </a:txBody>
                  <a:tcPr horzOverflow="overflow">
                    <a:solidFill>
                      <a:srgbClr val="F8696B">
                        <a:alpha val="9411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Pizzetta Republic LA14YG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182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8.06%</a:t>
                      </a:r>
                    </a:p>
                  </a:txBody>
                  <a:tcPr horzOverflow="overflow">
                    <a:solidFill>
                      <a:srgbClr val="5A8AC6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19.45%</a:t>
                      </a:r>
                    </a:p>
                  </a:txBody>
                  <a:tcPr horzOverflow="overflow">
                    <a:solidFill>
                      <a:srgbClr val="F8696B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9.12%</a:t>
                      </a:r>
                    </a:p>
                  </a:txBody>
                  <a:tcPr horzOverflow="overflow">
                    <a:solidFill>
                      <a:srgbClr val="5A8AC6">
                        <a:alpha val="6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12.10%</a:t>
                      </a:r>
                    </a:p>
                  </a:txBody>
                  <a:tcPr horzOverflow="overflow">
                    <a:solidFill>
                      <a:srgbClr val="5A8AC6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16.27%</a:t>
                      </a:r>
                    </a:p>
                  </a:txBody>
                  <a:tcPr horzOverflow="overflow">
                    <a:solidFill>
                      <a:srgbClr val="F8696B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10.13%</a:t>
                      </a:r>
                    </a:p>
                  </a:txBody>
                  <a:tcPr horzOverflow="overflow">
                    <a:solidFill>
                      <a:srgbClr val="5A8AC6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Dalton Arms LA20BZ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109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8.07%</a:t>
                      </a:r>
                    </a:p>
                  </a:txBody>
                  <a:tcPr horzOverflow="overflow">
                    <a:solidFill>
                      <a:srgbClr val="5A8AC6">
                        <a:alpha val="8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16.70%</a:t>
                      </a:r>
                    </a:p>
                  </a:txBody>
                  <a:tcPr horzOverflow="overflow">
                    <a:solidFill>
                      <a:srgbClr val="5A8AC6">
                        <a:alpha val="5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38.16%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4.55%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4.45%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20.41%</a:t>
                      </a:r>
                    </a:p>
                  </a:txBody>
                  <a:tcPr horzOverflow="overflow">
                    <a:solidFill>
                      <a:srgbClr val="F8696B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1.99%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5.63%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Bay Horse Inn LA20HR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5.57%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4.81%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29.08%</a:t>
                      </a:r>
                    </a:p>
                  </a:txBody>
                  <a:tcPr horzOverflow="overflow">
                    <a:solidFill>
                      <a:srgbClr val="F8696B">
                        <a:alpha val="7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10.55%</a:t>
                      </a:r>
                    </a:p>
                  </a:txBody>
                  <a:tcPr horzOverflow="overflow">
                    <a:solidFill>
                      <a:srgbClr val="5A8AC6">
                        <a:alpha val="7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6.39%</a:t>
                      </a:r>
                    </a:p>
                  </a:txBody>
                  <a:tcPr horzOverflow="overflow">
                    <a:solidFill>
                      <a:srgbClr val="5A8AC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40.89%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Cafe Republic LA14PF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1.15%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31.03%</a:t>
                      </a:r>
                    </a:p>
                  </a:txBody>
                  <a:tcPr horzOverflow="overflow">
                    <a:solidFill>
                      <a:srgbClr val="F8696B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22.93%</a:t>
                      </a:r>
                    </a:p>
                  </a:txBody>
                  <a:tcPr horzOverflow="overflow">
                    <a:solidFill>
                      <a:srgbClr val="F8696B">
                        <a:alpha val="6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0.29%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4.11%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1.37%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3.73%</a:t>
                      </a:r>
                    </a:p>
                  </a:txBody>
                  <a:tcPr horzOverflow="overflow">
                    <a:solidFill>
                      <a:srgbClr val="5A8AC6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35.35%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Shiresheadandf PR30AS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70.50%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6.65%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22.83%</a:t>
                      </a:r>
                    </a:p>
                  </a:txBody>
                  <a:tcPr horzOverflow="overflow">
                    <a:solidFill>
                      <a:srgbClr val="5A8AC6">
                        <a:alpha val="6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Plough LA20LQ and 97 Chains in 3 Miles from 12/07/2023 - 03/07/2024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Plough LA20LQ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LA20LQ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12/07/2023 - 03/07/2024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11972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1365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Plough LA20LQ and 97 Chains in 3 Miles from 12/07/2023 - 03/07/2024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Plough LA20LQ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LA20LQ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12/07/2023 - 03/07/2024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11972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1365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LA20LQ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12/07/2023 - 03/07/2024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1365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Plough LA20LQ and 97 Chains in 3 Miles from 12/07/2023 - 03/07/2024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LA20LQ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12/07/2023 - 03/07/2024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1365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Plough LA20LQ and 97 Chains in 3 Miles from 12/07/2023 - 03/07/2024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Plough LA20LQ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LA20LQ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12/07/2023 - 03/07/2024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5367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672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Plough LA20LQ and 97 Chains in 3 Miles from 12/07/2023 - 03/07/2024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Plough LA20LQ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LA20LQ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12/07/2023 - 03/07/2024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5406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672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Plough LA20LQ and 97 Chains in 3 Miles from 12/07/2023 - 03/07/2024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Plough LA20LQ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LA20LQ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12/07/2023 - 03/07/2024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5406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672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Plough LA20LQ and 97 Chains in 3 Miles from 12/07/2023 - 03/07/2024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Plough LA20LQ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Plough LA20LQ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97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12/07/2023 - 03/07/2024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1557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Plough LA20LQ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11972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1365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1708</Words>
  <Characters>0</Characters>
  <Application>Microsoft Office PowerPoint</Application>
  <PresentationFormat>Widescreen</PresentationFormat>
  <Lines>0</Lines>
  <Paragraphs>669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2024-07-23T12:18:50Z</dcterms:modified>
</cp:coreProperties>
</file>