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65B-4A67-B98F-47CADB9B91CB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9.1899999999999996E-2</c:v>
                </c:pt>
                <c:pt idx="1">
                  <c:v>8.9399999999999993E-2</c:v>
                </c:pt>
                <c:pt idx="2">
                  <c:v>0.10100000000000001</c:v>
                </c:pt>
                <c:pt idx="3">
                  <c:v>0.1096</c:v>
                </c:pt>
                <c:pt idx="4">
                  <c:v>0.1925</c:v>
                </c:pt>
                <c:pt idx="5">
                  <c:v>0.247</c:v>
                </c:pt>
                <c:pt idx="6">
                  <c:v>0.16830000000000001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5B-4A67-B98F-47CADB9B91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0.1003</c:v>
                </c:pt>
                <c:pt idx="1">
                  <c:v>9.2799999999999994E-2</c:v>
                </c:pt>
                <c:pt idx="2">
                  <c:v>0.10829999999999999</c:v>
                </c:pt>
                <c:pt idx="3">
                  <c:v>0.1036</c:v>
                </c:pt>
                <c:pt idx="4">
                  <c:v>0.1588</c:v>
                </c:pt>
                <c:pt idx="5">
                  <c:v>0.25159999999999999</c:v>
                </c:pt>
                <c:pt idx="6">
                  <c:v>0.1842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5B-4A67-B98F-47CADB9B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Grants Of Castlegate CA117HY</c:v>
                </c:pt>
                <c:pt idx="1">
                  <c:v>North Lakes Hotel &amp; Spa CA118QT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10.679399999999999</c:v>
                </c:pt>
                <c:pt idx="1">
                  <c:v>2.0135999999999998</c:v>
                </c:pt>
                <c:pt idx="2">
                  <c:v>1.4995000000000001</c:v>
                </c:pt>
                <c:pt idx="3">
                  <c:v>0.31130000000000002</c:v>
                </c:pt>
                <c:pt idx="4">
                  <c:v>0.2329</c:v>
                </c:pt>
                <c:pt idx="5">
                  <c:v>0.2152</c:v>
                </c:pt>
                <c:pt idx="6">
                  <c:v>0.1646</c:v>
                </c:pt>
                <c:pt idx="7">
                  <c:v>0.1338</c:v>
                </c:pt>
                <c:pt idx="8">
                  <c:v>0.12870000000000001</c:v>
                </c:pt>
                <c:pt idx="9">
                  <c:v>-0.12239999999999999</c:v>
                </c:pt>
                <c:pt idx="10">
                  <c:v>-0.21779999999999999</c:v>
                </c:pt>
                <c:pt idx="11">
                  <c:v>-0.28260000000000002</c:v>
                </c:pt>
                <c:pt idx="12">
                  <c:v>-0.58089999999999997</c:v>
                </c:pt>
                <c:pt idx="13">
                  <c:v>-1.0411999999999999</c:v>
                </c:pt>
                <c:pt idx="14">
                  <c:v>-1.1368</c:v>
                </c:pt>
                <c:pt idx="15">
                  <c:v>-1.7028000000000001</c:v>
                </c:pt>
                <c:pt idx="16">
                  <c:v>-2.0518000000000001</c:v>
                </c:pt>
                <c:pt idx="17">
                  <c:v>-3.2635999999999998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189-4FFD-835C-8F61FA5027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03/08/2022 - 26/07/2023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6A-4873-B865-CF2C603E691E}"/>
              </c:ext>
            </c:extLst>
          </c:dPt>
          <c:cat>
            <c:strRef>
              <c:f>'Sheet1'!$A$2:$A$21</c:f>
              <c:strCache>
                <c:ptCount val="20"/>
                <c:pt idx="0">
                  <c:v>Arturo Lounge CA117FG</c:v>
                </c:pt>
                <c:pt idx="1">
                  <c:v>White Wave Penrith CA117HL</c:v>
                </c:pt>
                <c:pt idx="2">
                  <c:v>Dockray Hall CA117DE</c:v>
                </c:pt>
                <c:pt idx="3">
                  <c:v>Station Hotel CA117JB</c:v>
                </c:pt>
                <c:pt idx="4">
                  <c:v>Grants Of Castlegate CA117HY</c:v>
                </c:pt>
                <c:pt idx="5">
                  <c:v>Penrith Conservative Club CA117AB</c:v>
                </c:pt>
                <c:pt idx="6">
                  <c:v>Robin Hood Inn CA117AY</c:v>
                </c:pt>
                <c:pt idx="7">
                  <c:v>Grey Goat CA117TH</c:v>
                </c:pt>
                <c:pt idx="8">
                  <c:v>The Dog Beck CA118JH</c:v>
                </c:pt>
                <c:pt idx="9">
                  <c:v>Royal Penrith CA117PZ</c:v>
                </c:pt>
                <c:pt idx="10">
                  <c:v>Cross Keys Inn CA118TP</c:v>
                </c:pt>
                <c:pt idx="11">
                  <c:v>Woolpack Inn CA117TA</c:v>
                </c:pt>
                <c:pt idx="12">
                  <c:v>Pinny CA117TA</c:v>
                </c:pt>
                <c:pt idx="13">
                  <c:v>Xaivers Cafe And Wine Bar CA118HN</c:v>
                </c:pt>
                <c:pt idx="14">
                  <c:v>Penrith Cricket Sports &amp; Social Club CA118PE</c:v>
                </c:pt>
                <c:pt idx="15">
                  <c:v>Board &amp; Elbow CA117HS</c:v>
                </c:pt>
                <c:pt idx="16">
                  <c:v>Warehouse CA117TA</c:v>
                </c:pt>
                <c:pt idx="17">
                  <c:v>Fell Bar CA117AY</c:v>
                </c:pt>
                <c:pt idx="18">
                  <c:v>North Lakes Hotel &amp; Spa CA118QT</c:v>
                </c:pt>
                <c:pt idx="19">
                  <c:v>Lounge Hotel &amp; Bar CA117AJ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1.1999999999999999E-3</c:v>
                </c:pt>
                <c:pt idx="3">
                  <c:v>1.0699999999999999E-2</c:v>
                </c:pt>
                <c:pt idx="4">
                  <c:v>2.35E-2</c:v>
                </c:pt>
                <c:pt idx="5">
                  <c:v>7.1000000000000004E-3</c:v>
                </c:pt>
                <c:pt idx="6">
                  <c:v>2.1499999999999998E-2</c:v>
                </c:pt>
                <c:pt idx="7">
                  <c:v>1.47E-2</c:v>
                </c:pt>
                <c:pt idx="8">
                  <c:v>9.0300000000000005E-2</c:v>
                </c:pt>
                <c:pt idx="9">
                  <c:v>3.9600000000000003E-2</c:v>
                </c:pt>
                <c:pt idx="10">
                  <c:v>5.5100000000000003E-2</c:v>
                </c:pt>
                <c:pt idx="11">
                  <c:v>1.78E-2</c:v>
                </c:pt>
                <c:pt idx="12">
                  <c:v>1.7999999999999999E-2</c:v>
                </c:pt>
                <c:pt idx="13">
                  <c:v>2.8199999999999999E-2</c:v>
                </c:pt>
                <c:pt idx="14">
                  <c:v>1.03E-2</c:v>
                </c:pt>
                <c:pt idx="15">
                  <c:v>7.3899999999999993E-2</c:v>
                </c:pt>
                <c:pt idx="16">
                  <c:v>2.5600000000000001E-2</c:v>
                </c:pt>
                <c:pt idx="17">
                  <c:v>4.3499999999999997E-2</c:v>
                </c:pt>
                <c:pt idx="18">
                  <c:v>0.3871</c:v>
                </c:pt>
                <c:pt idx="19">
                  <c:v>0.13120000000000001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6A-4873-B865-CF2C603E6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02/08/2023 - 24/07/2024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Arturo Lounge CA117FG</c:v>
                </c:pt>
                <c:pt idx="1">
                  <c:v>White Wave Penrith CA117HL</c:v>
                </c:pt>
                <c:pt idx="2">
                  <c:v>Dockray Hall CA117DE</c:v>
                </c:pt>
                <c:pt idx="3">
                  <c:v>Station Hotel CA117JB</c:v>
                </c:pt>
                <c:pt idx="4">
                  <c:v>Grants Of Castlegate CA117HY</c:v>
                </c:pt>
                <c:pt idx="5">
                  <c:v>Penrith Conservative Club CA117AB</c:v>
                </c:pt>
                <c:pt idx="6">
                  <c:v>Robin Hood Inn CA117AY</c:v>
                </c:pt>
                <c:pt idx="7">
                  <c:v>Grey Goat CA117TH</c:v>
                </c:pt>
                <c:pt idx="8">
                  <c:v>The Dog Beck CA118JH</c:v>
                </c:pt>
                <c:pt idx="9">
                  <c:v>Royal Penrith CA117PZ</c:v>
                </c:pt>
                <c:pt idx="10">
                  <c:v>Cross Keys Inn CA118TP</c:v>
                </c:pt>
                <c:pt idx="11">
                  <c:v>Woolpack Inn CA117TA</c:v>
                </c:pt>
                <c:pt idx="12">
                  <c:v>Pinny CA117TA</c:v>
                </c:pt>
                <c:pt idx="13">
                  <c:v>Xaivers Cafe And Wine Bar CA118HN</c:v>
                </c:pt>
                <c:pt idx="14">
                  <c:v>Penrith Cricket Sports &amp; Social Club CA118PE</c:v>
                </c:pt>
                <c:pt idx="15">
                  <c:v>Board &amp; Elbow CA117HS</c:v>
                </c:pt>
                <c:pt idx="16">
                  <c:v>Warehouse CA117TA</c:v>
                </c:pt>
                <c:pt idx="17">
                  <c:v>Fell Bar CA117AY</c:v>
                </c:pt>
                <c:pt idx="18">
                  <c:v>North Lakes Hotel &amp; Spa CA118QT</c:v>
                </c:pt>
                <c:pt idx="19">
                  <c:v>Lounge Hotel &amp; Bar CA117AJ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7.9200000000000007E-2</c:v>
                </c:pt>
                <c:pt idx="1">
                  <c:v>1.67E-2</c:v>
                </c:pt>
                <c:pt idx="2">
                  <c:v>1.0500000000000001E-2</c:v>
                </c:pt>
                <c:pt idx="3">
                  <c:v>1.54E-2</c:v>
                </c:pt>
                <c:pt idx="4">
                  <c:v>2.5100000000000001E-2</c:v>
                </c:pt>
                <c:pt idx="5">
                  <c:v>8.6999999999999994E-3</c:v>
                </c:pt>
                <c:pt idx="6">
                  <c:v>2.12E-2</c:v>
                </c:pt>
                <c:pt idx="7">
                  <c:v>1.32E-2</c:v>
                </c:pt>
                <c:pt idx="8">
                  <c:v>8.7400000000000005E-2</c:v>
                </c:pt>
                <c:pt idx="9">
                  <c:v>3.6299999999999999E-2</c:v>
                </c:pt>
                <c:pt idx="10">
                  <c:v>5.1400000000000001E-2</c:v>
                </c:pt>
                <c:pt idx="11">
                  <c:v>1.35E-2</c:v>
                </c:pt>
                <c:pt idx="12">
                  <c:v>1.2999999999999999E-2</c:v>
                </c:pt>
                <c:pt idx="13">
                  <c:v>2.2200000000000001E-2</c:v>
                </c:pt>
                <c:pt idx="14">
                  <c:v>3.8E-3</c:v>
                </c:pt>
                <c:pt idx="15">
                  <c:v>6.7000000000000004E-2</c:v>
                </c:pt>
                <c:pt idx="16">
                  <c:v>1.7600000000000001E-2</c:v>
                </c:pt>
                <c:pt idx="17">
                  <c:v>3.44E-2</c:v>
                </c:pt>
                <c:pt idx="18">
                  <c:v>0.37559999999999999</c:v>
                </c:pt>
                <c:pt idx="19">
                  <c:v>8.6900000000000005E-2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6A-4873-B865-CF2C603E6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Arturo Lounge CA117FG</c:v>
                </c:pt>
                <c:pt idx="1">
                  <c:v>White Wave Penrith CA117HL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7.9200000000000007E-2</c:v>
                </c:pt>
                <c:pt idx="1">
                  <c:v>1.67E-2</c:v>
                </c:pt>
                <c:pt idx="2">
                  <c:v>9.2999999999999992E-3</c:v>
                </c:pt>
                <c:pt idx="3">
                  <c:v>4.7000000000000002E-3</c:v>
                </c:pt>
                <c:pt idx="4">
                  <c:v>1.6000000000000001E-3</c:v>
                </c:pt>
                <c:pt idx="5">
                  <c:v>1.6000000000000001E-3</c:v>
                </c:pt>
                <c:pt idx="6">
                  <c:v>-2.9999999999999997E-4</c:v>
                </c:pt>
                <c:pt idx="7">
                  <c:v>-1.5E-3</c:v>
                </c:pt>
                <c:pt idx="8">
                  <c:v>-2.8999999999999998E-3</c:v>
                </c:pt>
                <c:pt idx="9">
                  <c:v>-3.3E-3</c:v>
                </c:pt>
                <c:pt idx="10">
                  <c:v>-3.7000000000000002E-3</c:v>
                </c:pt>
                <c:pt idx="11">
                  <c:v>-4.3E-3</c:v>
                </c:pt>
                <c:pt idx="12">
                  <c:v>-5.0000000000000001E-3</c:v>
                </c:pt>
                <c:pt idx="13">
                  <c:v>-6.0000000000000001E-3</c:v>
                </c:pt>
                <c:pt idx="14">
                  <c:v>-6.4999999999999997E-3</c:v>
                </c:pt>
                <c:pt idx="15">
                  <c:v>-6.8999999999999999E-3</c:v>
                </c:pt>
                <c:pt idx="16">
                  <c:v>-8.0000000000000002E-3</c:v>
                </c:pt>
                <c:pt idx="17">
                  <c:v>-9.1000000000000004E-3</c:v>
                </c:pt>
                <c:pt idx="18">
                  <c:v>-1.15E-2</c:v>
                </c:pt>
                <c:pt idx="19">
                  <c:v>-4.4299999999999999E-2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F92-4FF0-A9D1-E6760E6BB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17-4663-97AC-69579E6F1AA7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4.7E-2</c:v>
                </c:pt>
                <c:pt idx="1">
                  <c:v>0.17430000000000001</c:v>
                </c:pt>
                <c:pt idx="2">
                  <c:v>0.2046</c:v>
                </c:pt>
                <c:pt idx="3">
                  <c:v>0.2026</c:v>
                </c:pt>
                <c:pt idx="4">
                  <c:v>0.21260000000000001</c:v>
                </c:pt>
                <c:pt idx="5">
                  <c:v>0.1106</c:v>
                </c:pt>
                <c:pt idx="6">
                  <c:v>4.7899999999999998E-2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7-4663-97AC-69579E6F1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2.5700000000000001E-2</c:v>
                </c:pt>
                <c:pt idx="1">
                  <c:v>0.11310000000000001</c:v>
                </c:pt>
                <c:pt idx="2">
                  <c:v>0.1797</c:v>
                </c:pt>
                <c:pt idx="3">
                  <c:v>0.2311</c:v>
                </c:pt>
                <c:pt idx="4">
                  <c:v>0.25669999999999998</c:v>
                </c:pt>
                <c:pt idx="5">
                  <c:v>0.13439999999999999</c:v>
                </c:pt>
                <c:pt idx="6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7-4663-97AC-69579E6F1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-2.1299999999999999E-2</c:v>
                </c:pt>
                <c:pt idx="1">
                  <c:v>-6.1199999999999997E-2</c:v>
                </c:pt>
                <c:pt idx="2">
                  <c:v>-2.4899999999999999E-2</c:v>
                </c:pt>
                <c:pt idx="3">
                  <c:v>2.8500000000000001E-2</c:v>
                </c:pt>
                <c:pt idx="4">
                  <c:v>4.41E-2</c:v>
                </c:pt>
                <c:pt idx="5">
                  <c:v>2.3800000000000002E-2</c:v>
                </c:pt>
                <c:pt idx="6">
                  <c:v>1.11E-2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197-4353-B1BB-96082BAAF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8.3999999999999995E-3</c:v>
                </c:pt>
                <c:pt idx="1">
                  <c:v>3.3999999999999998E-3</c:v>
                </c:pt>
                <c:pt idx="2">
                  <c:v>7.3000000000000001E-3</c:v>
                </c:pt>
                <c:pt idx="3">
                  <c:v>-6.0000000000000001E-3</c:v>
                </c:pt>
                <c:pt idx="4">
                  <c:v>-3.3700000000000001E-2</c:v>
                </c:pt>
                <c:pt idx="5">
                  <c:v>4.5999999999999999E-3</c:v>
                </c:pt>
                <c:pt idx="6">
                  <c:v>1.5900000000000001E-2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2D-4885-823F-CF13DB55B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BC-4AD2-8241-23818F764D63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0.28139999999999998</c:v>
                </c:pt>
                <c:pt idx="1">
                  <c:v>0.53</c:v>
                </c:pt>
                <c:pt idx="2">
                  <c:v>0.18840000000000001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C-4AD2-8241-23818F764D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0.15040000000000001</c:v>
                </c:pt>
                <c:pt idx="1">
                  <c:v>0.57730000000000004</c:v>
                </c:pt>
                <c:pt idx="2">
                  <c:v>0.27210000000000001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C-4AD2-8241-23818F764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-0.13100000000000001</c:v>
                </c:pt>
                <c:pt idx="1">
                  <c:v>4.7300000000000002E-2</c:v>
                </c:pt>
                <c:pt idx="2">
                  <c:v>8.3699999999999997E-2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CEF-4551-8AC1-E4217EDAB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EB-409F-813A-01CCB66FEFDA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0.41270000000000001</c:v>
                </c:pt>
                <c:pt idx="1">
                  <c:v>0.58720000000000006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B-409F-813A-01CCB66FE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0.38190000000000002</c:v>
                </c:pt>
                <c:pt idx="1">
                  <c:v>0.61799999999999999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EB-409F-813A-01CCB66FE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-3.0800000000000001E-2</c:v>
                </c:pt>
                <c:pt idx="1">
                  <c:v>3.0800000000000001E-2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4C3-4809-8B15-2E570F511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70E-4EEB-9970-5C8057A72949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7.2300000000000003E-2</c:v>
                </c:pt>
                <c:pt idx="1">
                  <c:v>0.03</c:v>
                </c:pt>
                <c:pt idx="2">
                  <c:v>0.2447</c:v>
                </c:pt>
                <c:pt idx="3">
                  <c:v>4.24E-2</c:v>
                </c:pt>
                <c:pt idx="4">
                  <c:v>9.98E-2</c:v>
                </c:pt>
                <c:pt idx="5">
                  <c:v>0.18529999999999999</c:v>
                </c:pt>
                <c:pt idx="6">
                  <c:v>0.11609999999999999</c:v>
                </c:pt>
                <c:pt idx="7">
                  <c:v>0.20910000000000001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0E-4EEB-9970-5C8057A729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9.3899999999999997E-2</c:v>
                </c:pt>
                <c:pt idx="1">
                  <c:v>5.6099999999999997E-2</c:v>
                </c:pt>
                <c:pt idx="2">
                  <c:v>0.41799999999999998</c:v>
                </c:pt>
                <c:pt idx="3">
                  <c:v>7.8E-2</c:v>
                </c:pt>
                <c:pt idx="4">
                  <c:v>5.8900000000000001E-2</c:v>
                </c:pt>
                <c:pt idx="5">
                  <c:v>0.1188</c:v>
                </c:pt>
                <c:pt idx="6">
                  <c:v>0.1021</c:v>
                </c:pt>
                <c:pt idx="7">
                  <c:v>7.3800000000000004E-2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0E-4EEB-9970-5C8057A729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2.1600000000000001E-2</c:v>
                </c:pt>
                <c:pt idx="1">
                  <c:v>2.6100000000000002E-2</c:v>
                </c:pt>
                <c:pt idx="2">
                  <c:v>0.17330000000000001</c:v>
                </c:pt>
                <c:pt idx="3">
                  <c:v>3.56E-2</c:v>
                </c:pt>
                <c:pt idx="4">
                  <c:v>-4.0899999999999999E-2</c:v>
                </c:pt>
                <c:pt idx="5">
                  <c:v>-6.6500000000000004E-2</c:v>
                </c:pt>
                <c:pt idx="6">
                  <c:v>-1.4E-2</c:v>
                </c:pt>
                <c:pt idx="7">
                  <c:v>-0.1353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063-453C-8CBC-D6AB398847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D0B-47EA-A39D-DB220FEA53D4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0.21859999999999999</c:v>
                </c:pt>
                <c:pt idx="1">
                  <c:v>3.7699999999999997E-2</c:v>
                </c:pt>
                <c:pt idx="2">
                  <c:v>3.6200000000000003E-2</c:v>
                </c:pt>
                <c:pt idx="3">
                  <c:v>4.6800000000000001E-2</c:v>
                </c:pt>
                <c:pt idx="4">
                  <c:v>6.2600000000000003E-2</c:v>
                </c:pt>
                <c:pt idx="5">
                  <c:v>0.1024</c:v>
                </c:pt>
                <c:pt idx="6">
                  <c:v>0.49530000000000002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0B-47EA-A39D-DB220FEA53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0.32190000000000002</c:v>
                </c:pt>
                <c:pt idx="1">
                  <c:v>9.1000000000000004E-3</c:v>
                </c:pt>
                <c:pt idx="2">
                  <c:v>1.4999999999999999E-2</c:v>
                </c:pt>
                <c:pt idx="3">
                  <c:v>3.9399999999999998E-2</c:v>
                </c:pt>
                <c:pt idx="4">
                  <c:v>6.6100000000000006E-2</c:v>
                </c:pt>
                <c:pt idx="5">
                  <c:v>9.2999999999999999E-2</c:v>
                </c:pt>
                <c:pt idx="6">
                  <c:v>0.4551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0B-47EA-A39D-DB220FEA5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0.1033</c:v>
                </c:pt>
                <c:pt idx="1">
                  <c:v>-2.86E-2</c:v>
                </c:pt>
                <c:pt idx="2">
                  <c:v>-2.12E-2</c:v>
                </c:pt>
                <c:pt idx="3">
                  <c:v>-7.4000000000000003E-3</c:v>
                </c:pt>
                <c:pt idx="4">
                  <c:v>3.5000000000000001E-3</c:v>
                </c:pt>
                <c:pt idx="5">
                  <c:v>-9.4000000000000004E-3</c:v>
                </c:pt>
                <c:pt idx="6">
                  <c:v>-4.02E-2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A5D-47BE-982C-DC6686DF3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Board &amp; Elbow CA117HS</c:v>
                </c:pt>
                <c:pt idx="1">
                  <c:v>The Dog Beck CA118JH</c:v>
                </c:pt>
                <c:pt idx="2">
                  <c:v>Lounge Hotel &amp; Bar CA117AJ</c:v>
                </c:pt>
                <c:pt idx="3">
                  <c:v>Royal Penrith CA117PZ</c:v>
                </c:pt>
                <c:pt idx="4">
                  <c:v>Arturo Lounge CA117FG</c:v>
                </c:pt>
                <c:pt idx="5">
                  <c:v>North Lakes Hotel &amp; Spa CA118QT</c:v>
                </c:pt>
                <c:pt idx="6">
                  <c:v>Cross Keys Inn CA118TP</c:v>
                </c:pt>
                <c:pt idx="7">
                  <c:v>Robin Hood Inn CA117AY</c:v>
                </c:pt>
                <c:pt idx="8">
                  <c:v>White Wave Penrith CA117HL</c:v>
                </c:pt>
                <c:pt idx="9">
                  <c:v>Grey Goat CA117TH</c:v>
                </c:pt>
                <c:pt idx="10">
                  <c:v>Woolpack Inn CA117TA</c:v>
                </c:pt>
                <c:pt idx="11">
                  <c:v>Warehouse CA117TA</c:v>
                </c:pt>
                <c:pt idx="12">
                  <c:v>Fell Bar CA117AY</c:v>
                </c:pt>
                <c:pt idx="13">
                  <c:v>Pinny CA117TA</c:v>
                </c:pt>
                <c:pt idx="14">
                  <c:v>Station Hotel CA117JB</c:v>
                </c:pt>
                <c:pt idx="15">
                  <c:v>Grants Of Castlegate CA117HY</c:v>
                </c:pt>
                <c:pt idx="16">
                  <c:v>Xaivers Cafe And Wine Bar CA118HN</c:v>
                </c:pt>
                <c:pt idx="17">
                  <c:v>Dockray Hall CA117DE</c:v>
                </c:pt>
                <c:pt idx="18">
                  <c:v>Penrith Conservative Club CA117AB</c:v>
                </c:pt>
                <c:pt idx="19">
                  <c:v>Penrith Cricket Sports &amp; Social Club CA118PE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0.24890000000000001</c:v>
                </c:pt>
                <c:pt idx="1">
                  <c:v>0.10440000000000001</c:v>
                </c:pt>
                <c:pt idx="2">
                  <c:v>9.2600000000000002E-2</c:v>
                </c:pt>
                <c:pt idx="3">
                  <c:v>8.3000000000000004E-2</c:v>
                </c:pt>
                <c:pt idx="4">
                  <c:v>6.7299999999999999E-2</c:v>
                </c:pt>
                <c:pt idx="5">
                  <c:v>4.4999999999999998E-2</c:v>
                </c:pt>
                <c:pt idx="6">
                  <c:v>4.19E-2</c:v>
                </c:pt>
                <c:pt idx="7">
                  <c:v>3.6600000000000001E-2</c:v>
                </c:pt>
                <c:pt idx="8">
                  <c:v>3.6299999999999999E-2</c:v>
                </c:pt>
                <c:pt idx="9">
                  <c:v>3.3000000000000002E-2</c:v>
                </c:pt>
                <c:pt idx="10">
                  <c:v>3.1800000000000002E-2</c:v>
                </c:pt>
                <c:pt idx="11">
                  <c:v>3.1399999999999997E-2</c:v>
                </c:pt>
                <c:pt idx="12">
                  <c:v>3.0700000000000002E-2</c:v>
                </c:pt>
                <c:pt idx="13">
                  <c:v>2.8400000000000002E-2</c:v>
                </c:pt>
                <c:pt idx="14">
                  <c:v>2.4E-2</c:v>
                </c:pt>
                <c:pt idx="15">
                  <c:v>0.02</c:v>
                </c:pt>
                <c:pt idx="16">
                  <c:v>1.54E-2</c:v>
                </c:pt>
                <c:pt idx="17">
                  <c:v>1.29E-2</c:v>
                </c:pt>
                <c:pt idx="18">
                  <c:v>8.5000000000000006E-3</c:v>
                </c:pt>
                <c:pt idx="19">
                  <c:v>6.8999999999999999E-3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6-4F9F-9F68-E06FF7DC1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03/08/2022 - 26/07/2023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F03-405B-9241-B41E41647F69}"/>
              </c:ext>
            </c:extLst>
          </c:dPt>
          <c:cat>
            <c:strRef>
              <c:f>'Sheet1'!$A$2:$A$21</c:f>
              <c:strCache>
                <c:ptCount val="20"/>
                <c:pt idx="0">
                  <c:v>Arturo Lounge CA117FG</c:v>
                </c:pt>
                <c:pt idx="1">
                  <c:v>White Wave Penrith CA117HL</c:v>
                </c:pt>
                <c:pt idx="2">
                  <c:v>Dockray Hall CA117DE</c:v>
                </c:pt>
                <c:pt idx="3">
                  <c:v>Station Hotel CA117JB</c:v>
                </c:pt>
                <c:pt idx="4">
                  <c:v>Penrith Conservative Club CA117AB</c:v>
                </c:pt>
                <c:pt idx="5">
                  <c:v>Robin Hood Inn CA117AY</c:v>
                </c:pt>
                <c:pt idx="6">
                  <c:v>The Dog Beck CA118JH</c:v>
                </c:pt>
                <c:pt idx="7">
                  <c:v>Cross Keys Inn CA118TP</c:v>
                </c:pt>
                <c:pt idx="8">
                  <c:v>Grants Of Castlegate CA117HY</c:v>
                </c:pt>
                <c:pt idx="9">
                  <c:v>Royal Penrith CA117PZ</c:v>
                </c:pt>
                <c:pt idx="10">
                  <c:v>Grey Goat CA117TH</c:v>
                </c:pt>
                <c:pt idx="11">
                  <c:v>Xaivers Cafe And Wine Bar CA118HN</c:v>
                </c:pt>
                <c:pt idx="12">
                  <c:v>Fell Bar CA117AY</c:v>
                </c:pt>
                <c:pt idx="13">
                  <c:v>Woolpack Inn CA117TA</c:v>
                </c:pt>
                <c:pt idx="14">
                  <c:v>Penrith Cricket Sports &amp; Social Club CA118PE</c:v>
                </c:pt>
                <c:pt idx="15">
                  <c:v>Board &amp; Elbow CA117HS</c:v>
                </c:pt>
                <c:pt idx="16">
                  <c:v>Pinny CA117TA</c:v>
                </c:pt>
                <c:pt idx="17">
                  <c:v>Warehouse CA117TA</c:v>
                </c:pt>
                <c:pt idx="18">
                  <c:v>North Lakes Hotel &amp; Spa CA118QT</c:v>
                </c:pt>
                <c:pt idx="19">
                  <c:v>Lounge Hotel &amp; Bar CA117AJ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8.0000000000000004E-4</c:v>
                </c:pt>
                <c:pt idx="3">
                  <c:v>1.37E-2</c:v>
                </c:pt>
                <c:pt idx="4">
                  <c:v>7.0000000000000001E-3</c:v>
                </c:pt>
                <c:pt idx="5">
                  <c:v>3.5000000000000003E-2</c:v>
                </c:pt>
                <c:pt idx="6">
                  <c:v>0.10299999999999999</c:v>
                </c:pt>
                <c:pt idx="7">
                  <c:v>4.7300000000000002E-2</c:v>
                </c:pt>
                <c:pt idx="8">
                  <c:v>2.0799999999999999E-2</c:v>
                </c:pt>
                <c:pt idx="9">
                  <c:v>8.48E-2</c:v>
                </c:pt>
                <c:pt idx="10">
                  <c:v>3.5099999999999999E-2</c:v>
                </c:pt>
                <c:pt idx="11">
                  <c:v>2.35E-2</c:v>
                </c:pt>
                <c:pt idx="12">
                  <c:v>4.5699999999999998E-2</c:v>
                </c:pt>
                <c:pt idx="13">
                  <c:v>3.85E-2</c:v>
                </c:pt>
                <c:pt idx="14">
                  <c:v>1.7100000000000001E-2</c:v>
                </c:pt>
                <c:pt idx="15">
                  <c:v>0.2268</c:v>
                </c:pt>
                <c:pt idx="16">
                  <c:v>4.0500000000000001E-2</c:v>
                </c:pt>
                <c:pt idx="17">
                  <c:v>5.1799999999999999E-2</c:v>
                </c:pt>
                <c:pt idx="18">
                  <c:v>7.9100000000000004E-2</c:v>
                </c:pt>
                <c:pt idx="19">
                  <c:v>0.12839999999999999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3-405B-9241-B41E41647F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02/08/2023 - 24/07/2024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Arturo Lounge CA117FG</c:v>
                </c:pt>
                <c:pt idx="1">
                  <c:v>White Wave Penrith CA117HL</c:v>
                </c:pt>
                <c:pt idx="2">
                  <c:v>Dockray Hall CA117DE</c:v>
                </c:pt>
                <c:pt idx="3">
                  <c:v>Station Hotel CA117JB</c:v>
                </c:pt>
                <c:pt idx="4">
                  <c:v>Penrith Conservative Club CA117AB</c:v>
                </c:pt>
                <c:pt idx="5">
                  <c:v>Robin Hood Inn CA117AY</c:v>
                </c:pt>
                <c:pt idx="6">
                  <c:v>The Dog Beck CA118JH</c:v>
                </c:pt>
                <c:pt idx="7">
                  <c:v>Cross Keys Inn CA118TP</c:v>
                </c:pt>
                <c:pt idx="8">
                  <c:v>Grants Of Castlegate CA117HY</c:v>
                </c:pt>
                <c:pt idx="9">
                  <c:v>Royal Penrith CA117PZ</c:v>
                </c:pt>
                <c:pt idx="10">
                  <c:v>Grey Goat CA117TH</c:v>
                </c:pt>
                <c:pt idx="11">
                  <c:v>Xaivers Cafe And Wine Bar CA118HN</c:v>
                </c:pt>
                <c:pt idx="12">
                  <c:v>Fell Bar CA117AY</c:v>
                </c:pt>
                <c:pt idx="13">
                  <c:v>Woolpack Inn CA117TA</c:v>
                </c:pt>
                <c:pt idx="14">
                  <c:v>Penrith Cricket Sports &amp; Social Club CA118PE</c:v>
                </c:pt>
                <c:pt idx="15">
                  <c:v>Board &amp; Elbow CA117HS</c:v>
                </c:pt>
                <c:pt idx="16">
                  <c:v>Pinny CA117TA</c:v>
                </c:pt>
                <c:pt idx="17">
                  <c:v>Warehouse CA117TA</c:v>
                </c:pt>
                <c:pt idx="18">
                  <c:v>North Lakes Hotel &amp; Spa CA118QT</c:v>
                </c:pt>
                <c:pt idx="19">
                  <c:v>Lounge Hotel &amp; Bar CA117AJ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7.2499999999999995E-2</c:v>
                </c:pt>
                <c:pt idx="1">
                  <c:v>3.6600000000000001E-2</c:v>
                </c:pt>
                <c:pt idx="2">
                  <c:v>1.3599999999999999E-2</c:v>
                </c:pt>
                <c:pt idx="3">
                  <c:v>2.4199999999999999E-2</c:v>
                </c:pt>
                <c:pt idx="4">
                  <c:v>1.0699999999999999E-2</c:v>
                </c:pt>
                <c:pt idx="5">
                  <c:v>3.8300000000000001E-2</c:v>
                </c:pt>
                <c:pt idx="6">
                  <c:v>0.10589999999999999</c:v>
                </c:pt>
                <c:pt idx="7">
                  <c:v>4.7100000000000003E-2</c:v>
                </c:pt>
                <c:pt idx="8">
                  <c:v>1.89E-2</c:v>
                </c:pt>
                <c:pt idx="9">
                  <c:v>8.2100000000000006E-2</c:v>
                </c:pt>
                <c:pt idx="10">
                  <c:v>3.1699999999999999E-2</c:v>
                </c:pt>
                <c:pt idx="11">
                  <c:v>1.9300000000000001E-2</c:v>
                </c:pt>
                <c:pt idx="12">
                  <c:v>3.6799999999999999E-2</c:v>
                </c:pt>
                <c:pt idx="13">
                  <c:v>2.9600000000000001E-2</c:v>
                </c:pt>
                <c:pt idx="14">
                  <c:v>6.8999999999999999E-3</c:v>
                </c:pt>
                <c:pt idx="15">
                  <c:v>0.2155</c:v>
                </c:pt>
                <c:pt idx="16">
                  <c:v>2.6800000000000001E-2</c:v>
                </c:pt>
                <c:pt idx="17">
                  <c:v>3.39E-2</c:v>
                </c:pt>
                <c:pt idx="18">
                  <c:v>5.3800000000000001E-2</c:v>
                </c:pt>
                <c:pt idx="19">
                  <c:v>9.4700000000000006E-2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3-405B-9241-B41E41647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Arturo Lounge CA117FG</c:v>
                </c:pt>
                <c:pt idx="1">
                  <c:v>White Wave Penrith CA117HL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7.2499999999999995E-2</c:v>
                </c:pt>
                <c:pt idx="1">
                  <c:v>3.6600000000000001E-2</c:v>
                </c:pt>
                <c:pt idx="2">
                  <c:v>1.2800000000000001E-2</c:v>
                </c:pt>
                <c:pt idx="3">
                  <c:v>1.0500000000000001E-2</c:v>
                </c:pt>
                <c:pt idx="4">
                  <c:v>3.7000000000000002E-3</c:v>
                </c:pt>
                <c:pt idx="5">
                  <c:v>3.3E-3</c:v>
                </c:pt>
                <c:pt idx="6">
                  <c:v>2.8999999999999998E-3</c:v>
                </c:pt>
                <c:pt idx="7">
                  <c:v>-2.0000000000000001E-4</c:v>
                </c:pt>
                <c:pt idx="8">
                  <c:v>-1.9E-3</c:v>
                </c:pt>
                <c:pt idx="9">
                  <c:v>-2.7000000000000001E-3</c:v>
                </c:pt>
                <c:pt idx="10">
                  <c:v>-3.3999999999999998E-3</c:v>
                </c:pt>
                <c:pt idx="11">
                  <c:v>-4.1999999999999997E-3</c:v>
                </c:pt>
                <c:pt idx="12">
                  <c:v>-8.8999999999999999E-3</c:v>
                </c:pt>
                <c:pt idx="13">
                  <c:v>-8.8999999999999999E-3</c:v>
                </c:pt>
                <c:pt idx="14">
                  <c:v>-1.0200000000000001E-2</c:v>
                </c:pt>
                <c:pt idx="15">
                  <c:v>-1.1299999999999999E-2</c:v>
                </c:pt>
                <c:pt idx="16">
                  <c:v>-1.37E-2</c:v>
                </c:pt>
                <c:pt idx="17">
                  <c:v>-1.7899999999999999E-2</c:v>
                </c:pt>
                <c:pt idx="18">
                  <c:v>-2.53E-2</c:v>
                </c:pt>
                <c:pt idx="19">
                  <c:v>-3.3700000000000001E-2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2D6-4217-A3BC-778E967CA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0.30497574009739598</c:v>
                </c:pt>
                <c:pt idx="1">
                  <c:v>0.46379968533501997</c:v>
                </c:pt>
                <c:pt idx="2">
                  <c:v>0.57892771633006501</c:v>
                </c:pt>
                <c:pt idx="3">
                  <c:v>0.868258008894355</c:v>
                </c:pt>
                <c:pt idx="4">
                  <c:v>0.76531156569101599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7-420A-B38C-E4A73ECCD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D7-420A-B38C-E4A73ECCD4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D7-420A-B38C-E4A73ECCD4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Board &amp; Elbow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9.3899999999999997E-2</c:v>
                </c:pt>
                <c:pt idx="1">
                  <c:v>5.6099999999999997E-2</c:v>
                </c:pt>
                <c:pt idx="2">
                  <c:v>0.41799999999999998</c:v>
                </c:pt>
                <c:pt idx="3">
                  <c:v>7.8E-2</c:v>
                </c:pt>
                <c:pt idx="4">
                  <c:v>5.8900000000000001E-2</c:v>
                </c:pt>
                <c:pt idx="5">
                  <c:v>0.1188</c:v>
                </c:pt>
                <c:pt idx="6">
                  <c:v>0.1021</c:v>
                </c:pt>
                <c:pt idx="7">
                  <c:v>7.3800000000000004E-2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B-46A6-8789-9558A0992E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7.2300000000000003E-2</c:v>
                </c:pt>
                <c:pt idx="1">
                  <c:v>0.03</c:v>
                </c:pt>
                <c:pt idx="2">
                  <c:v>0.2447</c:v>
                </c:pt>
                <c:pt idx="3">
                  <c:v>4.24E-2</c:v>
                </c:pt>
                <c:pt idx="4">
                  <c:v>9.98E-2</c:v>
                </c:pt>
                <c:pt idx="5">
                  <c:v>0.18529999999999999</c:v>
                </c:pt>
                <c:pt idx="6">
                  <c:v>0.11609999999999999</c:v>
                </c:pt>
                <c:pt idx="7">
                  <c:v>0.20910000000000001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B-46A6-8789-9558A0992E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8.1799999999999998E-2</c:v>
                </c:pt>
                <c:pt idx="1">
                  <c:v>5.8799999999999998E-2</c:v>
                </c:pt>
                <c:pt idx="2">
                  <c:v>0.29039999999999999</c:v>
                </c:pt>
                <c:pt idx="3">
                  <c:v>0.1091</c:v>
                </c:pt>
                <c:pt idx="4">
                  <c:v>0.1168</c:v>
                </c:pt>
                <c:pt idx="5">
                  <c:v>0.1173</c:v>
                </c:pt>
                <c:pt idx="6">
                  <c:v>7.0900000000000005E-2</c:v>
                </c:pt>
                <c:pt idx="7">
                  <c:v>0.15459999999999999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EB-46A6-8789-9558A0992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5A3-4C9B-977C-8D9CBE4BB67E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0.56820000000000004</c:v>
                </c:pt>
                <c:pt idx="1">
                  <c:v>0.27760000000000001</c:v>
                </c:pt>
                <c:pt idx="2">
                  <c:v>7.0000000000000007E-2</c:v>
                </c:pt>
                <c:pt idx="3">
                  <c:v>4.4499999999999998E-2</c:v>
                </c:pt>
                <c:pt idx="4">
                  <c:v>3.9399999999999998E-2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A3-4C9B-977C-8D9CBE4BB6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Board &amp; Elbow CA117HS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0.5927</c:v>
                </c:pt>
                <c:pt idx="1">
                  <c:v>0.27650000000000002</c:v>
                </c:pt>
                <c:pt idx="2">
                  <c:v>5.7099999999999998E-2</c:v>
                </c:pt>
                <c:pt idx="3">
                  <c:v>3.3000000000000002E-2</c:v>
                </c:pt>
                <c:pt idx="4">
                  <c:v>4.0500000000000001E-2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A3-4C9B-977C-8D9CBE4BB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2.4500000000000001E-2</c:v>
                </c:pt>
                <c:pt idx="1">
                  <c:v>-1.1000000000000001E-3</c:v>
                </c:pt>
                <c:pt idx="2">
                  <c:v>-1.29E-2</c:v>
                </c:pt>
                <c:pt idx="3">
                  <c:v>-1.15E-2</c:v>
                </c:pt>
                <c:pt idx="4">
                  <c:v>1.1000000000000001E-3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4A8-45CB-9D46-B17938D4B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03/08/2022 - 26/07/2023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9C3-42CD-AD3E-BCCB32680A64}"/>
              </c:ext>
            </c:extLst>
          </c:dPt>
          <c:cat>
            <c:strRef>
              <c:f>'Sheet1'!$A$2:$A$19</c:f>
              <c:strCache>
                <c:ptCount val="18"/>
                <c:pt idx="0">
                  <c:v>Grants Of Castlegate CA117HY</c:v>
                </c:pt>
                <c:pt idx="1">
                  <c:v>North Lakes Hotel &amp; Spa CA118QT</c:v>
                </c:pt>
                <c:pt idx="2">
                  <c:v>Grey Goat CA117TH</c:v>
                </c:pt>
                <c:pt idx="3">
                  <c:v>Robin Hood Inn CA117AY</c:v>
                </c:pt>
                <c:pt idx="4">
                  <c:v>Pinny CA117TA</c:v>
                </c:pt>
                <c:pt idx="5">
                  <c:v>Dockray Hall CA117DE</c:v>
                </c:pt>
                <c:pt idx="6">
                  <c:v>Royal Penrith CA117PZ</c:v>
                </c:pt>
                <c:pt idx="7">
                  <c:v>Penrith Cricket Sports &amp; Social Club CA118PE</c:v>
                </c:pt>
                <c:pt idx="8">
                  <c:v>Fell Bar CA117AY</c:v>
                </c:pt>
                <c:pt idx="9">
                  <c:v>Warehouse CA117TA</c:v>
                </c:pt>
                <c:pt idx="10">
                  <c:v>Board &amp; Elbow CA117HS</c:v>
                </c:pt>
                <c:pt idx="11">
                  <c:v>The Dog Beck CA118JH</c:v>
                </c:pt>
                <c:pt idx="12">
                  <c:v>Penrith Conservative Club CA117AB</c:v>
                </c:pt>
                <c:pt idx="13">
                  <c:v>Woolpack Inn CA117TA</c:v>
                </c:pt>
                <c:pt idx="14">
                  <c:v>Station Hotel CA117JB</c:v>
                </c:pt>
                <c:pt idx="15">
                  <c:v>Xaivers Cafe And Wine Bar CA118HN</c:v>
                </c:pt>
                <c:pt idx="16">
                  <c:v>Cross Keys Inn CA118TP</c:v>
                </c:pt>
                <c:pt idx="17">
                  <c:v>Lounge Hotel &amp; Bar CA117AJ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27.673300000000001</c:v>
                </c:pt>
                <c:pt idx="1">
                  <c:v>57.160299999999999</c:v>
                </c:pt>
                <c:pt idx="2">
                  <c:v>7.3376000000000001</c:v>
                </c:pt>
                <c:pt idx="3">
                  <c:v>6.8525</c:v>
                </c:pt>
                <c:pt idx="4">
                  <c:v>7.6098999999999997</c:v>
                </c:pt>
                <c:pt idx="5">
                  <c:v>9.8193000000000001</c:v>
                </c:pt>
                <c:pt idx="6">
                  <c:v>7.5580999999999996</c:v>
                </c:pt>
                <c:pt idx="7">
                  <c:v>10.4529</c:v>
                </c:pt>
                <c:pt idx="8">
                  <c:v>10.950200000000001</c:v>
                </c:pt>
                <c:pt idx="9">
                  <c:v>9.7860999999999994</c:v>
                </c:pt>
                <c:pt idx="10">
                  <c:v>11.805899999999999</c:v>
                </c:pt>
                <c:pt idx="11">
                  <c:v>8.0115999999999996</c:v>
                </c:pt>
                <c:pt idx="12">
                  <c:v>12.380800000000001</c:v>
                </c:pt>
                <c:pt idx="13">
                  <c:v>10.4329</c:v>
                </c:pt>
                <c:pt idx="14">
                  <c:v>12.747299999999999</c:v>
                </c:pt>
                <c:pt idx="15">
                  <c:v>28.785599999999999</c:v>
                </c:pt>
                <c:pt idx="16">
                  <c:v>21.704599999999999</c:v>
                </c:pt>
                <c:pt idx="17">
                  <c:v>24.378499999999999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C3-42CD-AD3E-BCCB32680A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02/08/2023 - 24/07/2024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Grants Of Castlegate CA117HY</c:v>
                </c:pt>
                <c:pt idx="1">
                  <c:v>North Lakes Hotel &amp; Spa CA118QT</c:v>
                </c:pt>
                <c:pt idx="2">
                  <c:v>Grey Goat CA117TH</c:v>
                </c:pt>
                <c:pt idx="3">
                  <c:v>Robin Hood Inn CA117AY</c:v>
                </c:pt>
                <c:pt idx="4">
                  <c:v>Pinny CA117TA</c:v>
                </c:pt>
                <c:pt idx="5">
                  <c:v>Dockray Hall CA117DE</c:v>
                </c:pt>
                <c:pt idx="6">
                  <c:v>Royal Penrith CA117PZ</c:v>
                </c:pt>
                <c:pt idx="7">
                  <c:v>Penrith Cricket Sports &amp; Social Club CA118PE</c:v>
                </c:pt>
                <c:pt idx="8">
                  <c:v>Fell Bar CA117AY</c:v>
                </c:pt>
                <c:pt idx="9">
                  <c:v>Warehouse CA117TA</c:v>
                </c:pt>
                <c:pt idx="10">
                  <c:v>Board &amp; Elbow CA117HS</c:v>
                </c:pt>
                <c:pt idx="11">
                  <c:v>The Dog Beck CA118JH</c:v>
                </c:pt>
                <c:pt idx="12">
                  <c:v>Penrith Conservative Club CA117AB</c:v>
                </c:pt>
                <c:pt idx="13">
                  <c:v>Woolpack Inn CA117TA</c:v>
                </c:pt>
                <c:pt idx="14">
                  <c:v>Station Hotel CA117JB</c:v>
                </c:pt>
                <c:pt idx="15">
                  <c:v>Xaivers Cafe And Wine Bar CA118HN</c:v>
                </c:pt>
                <c:pt idx="16">
                  <c:v>Cross Keys Inn CA118TP</c:v>
                </c:pt>
                <c:pt idx="17">
                  <c:v>Lounge Hotel &amp; Bar CA117AJ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38.352699999999999</c:v>
                </c:pt>
                <c:pt idx="1">
                  <c:v>59.173900000000003</c:v>
                </c:pt>
                <c:pt idx="2">
                  <c:v>8.8370999999999995</c:v>
                </c:pt>
                <c:pt idx="3">
                  <c:v>7.1638000000000002</c:v>
                </c:pt>
                <c:pt idx="4">
                  <c:v>7.8428000000000004</c:v>
                </c:pt>
                <c:pt idx="5">
                  <c:v>10.0345</c:v>
                </c:pt>
                <c:pt idx="6">
                  <c:v>7.7226999999999997</c:v>
                </c:pt>
                <c:pt idx="7">
                  <c:v>10.5867</c:v>
                </c:pt>
                <c:pt idx="8">
                  <c:v>11.078900000000001</c:v>
                </c:pt>
                <c:pt idx="9">
                  <c:v>9.6637000000000004</c:v>
                </c:pt>
                <c:pt idx="10">
                  <c:v>11.588100000000001</c:v>
                </c:pt>
                <c:pt idx="11">
                  <c:v>7.7290000000000001</c:v>
                </c:pt>
                <c:pt idx="12">
                  <c:v>11.799899999999999</c:v>
                </c:pt>
                <c:pt idx="13">
                  <c:v>9.3917000000000002</c:v>
                </c:pt>
                <c:pt idx="14">
                  <c:v>11.6105</c:v>
                </c:pt>
                <c:pt idx="15">
                  <c:v>27.082799999999999</c:v>
                </c:pt>
                <c:pt idx="16">
                  <c:v>19.652799999999999</c:v>
                </c:pt>
                <c:pt idx="17">
                  <c:v>21.114899999999999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C3-42CD-AD3E-BCCB32680A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12/08/2024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CA117PZ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Royal Penrith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21.09%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£11.59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61.80%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Penrith (North Lakes)(0.42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Penrith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CA117HS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Board &amp; Elbow CA117HS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CA118JH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Dog Beck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Lounge Hotel &amp; Bar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CA117AJ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57.74%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25.67%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25.16%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JD Wetherspoon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Craft Union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17849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Board &amp; Elbow CA117HS and 97 Chains in 1 Miles from 02/08/2023 - 24/07/2024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Board &amp; Elbow CA117HS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8072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988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Board &amp; Elbow CA117HS for 02/08/2023 - 24/07/2024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Board &amp; Elbow CA117HS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988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Board &amp; Elbow CA117HS, who are the top 20 competitors from 97 Chains in 1 Miles for 02/08/2023 - 24/07/2024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Board &amp; Elbow CA117HS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Board &amp; Elbow CA117HS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Board &amp; Elbow CA117HS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£9.92M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£16.40M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£23.39M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£26.64M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953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Board &amp; Elbow CA117HS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£10500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Board &amp; Elbow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7.23%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3.00%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9.98%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18.53%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20.91%</a:t>
                      </a:r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103376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5.88%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11.68%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15.46%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Board &amp; Elbow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2.16%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2.61%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3.56%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-4.09%</a:t>
                      </a:r>
                    </a:p>
                  </a:txBody>
                  <a:tcPr horzOverflow="overflow">
                    <a:solidFill>
                      <a:srgbClr val="C04242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-6.65%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-1.40%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-13.53%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Board &amp; Elbow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1.21%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-0.27%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-3.11%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-5.79%</a:t>
                      </a:r>
                    </a:p>
                  </a:txBody>
                  <a:tcPr horzOverflow="overflow">
                    <a:solidFill>
                      <a:srgbClr val="C04242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0.15%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3.12%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-8.08%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-0.95%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-2.88%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-4.57%</a:t>
                      </a:r>
                    </a:p>
                  </a:txBody>
                  <a:tcPr horzOverflow="overflow">
                    <a:solidFill>
                      <a:srgbClr val="C042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-6.67%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-1.70%</a:t>
                      </a:r>
                    </a:p>
                  </a:txBody>
                  <a:tcPr horzOverflow="overflow">
                    <a:solidFill>
                      <a:srgbClr val="C042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4.52%</a:t>
                      </a:r>
                    </a:p>
                  </a:txBody>
                  <a:tcPr horzOverflow="overflow">
                    <a:solidFill>
                      <a:srgbClr val="4FC0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5.45%</a:t>
                      </a:r>
                    </a:p>
                  </a:txBody>
                  <a:tcPr horzOverflow="overflow">
                    <a:solidFill>
                      <a:srgbClr val="4FC042">
                        <a:alpha val="9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Board &amp; Elbow CA117HS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9.39%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Dog Beck CA118JH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22.31%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16.84%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6.75%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Lounge Hotel &amp; Bar CA117AJ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19.37%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11.62%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20.45%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Royal Penrith CA117PZ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23.40%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16.24%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Arturo Lounge CA117FG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17.70%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19.15%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North Lakes Hotel &amp; Spa CA118QT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7.63%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14.63%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15.21%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19.91%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12.46%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26.06%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Cross Keys Inn CA118TP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2.11%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13.29%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10.42%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26.62%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Robin Hood Inn CA117AY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21.07%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18.90%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12.06%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Wave Penrith CA117HL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9.34%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8.58%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13.08%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23.02%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7.42%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Grey Goat CA117TH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18.92%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21.36%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Woolpack Inn CA117TA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18.22%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Warehouse CA117TA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12.69%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6.15%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24.02%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20.52%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Fell Bar CA117AY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1.67%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12.25%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Pinny CA117TA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13.68%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5.61%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8.81%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16.76%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Station Hotel CA117JB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11.69%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18.47%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Grants Of Castlegate CA117HY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15.97%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19.01%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8.41%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22.94%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Xaivers Cafe And Wine Bar CA118HN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28.61%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9.57%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Dockray Hall CA117DE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27.79%</a:t>
                      </a:r>
                    </a:p>
                  </a:txBody>
                  <a:tcPr horzOverflow="overflow">
                    <a:solidFill>
                      <a:srgbClr val="F8696B">
                        <a:alpha val="9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4.18%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9.07%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18.33%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Penrith Conservative Club CA117AB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19.71%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Penrith Cricket Sports &amp; Social Club CA118PE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24.72%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50.57%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Loft Wine And Cock CA117YE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20.20%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35.79%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Spirits Of Dawn CA117SU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82.55%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Tuftons Arms Hotel CA119GQ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36.11%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17.01%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Board &amp; Elbow CA117HS and 97 Chains in 1 Miles from 02/08/2023 - 24/07/2024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Board &amp; Elbow CA117HS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17849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Board &amp; Elbow CA117HS and 97 Chains in 1 Miles from 02/08/2023 - 24/07/2024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Board &amp; Elbow CA117HS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17849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Board &amp; Elbow CA117HS and 97 Chains in 1 Miles from 02/08/2023 - 24/07/2024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Board &amp; Elbow CA117HS and 97 Chains in 1 Miles from 02/08/2023 - 24/07/2024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Board &amp; Elbow CA117HS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8223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1007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Board &amp; Elbow CA117HS and 97 Chains in 1 Miles from 02/08/2023 - 24/07/2024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Board &amp; Elbow CA117HS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8334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Board &amp; Elbow CA117HS and 97 Chains in 1 Miles from 02/08/2023 - 24/07/2024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Board &amp; Elbow CA117HS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8334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1025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Board &amp; Elbow CA117HS and 97 Chains in 1 Miles from 02/08/2023 - 24/07/2024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Board &amp; Elbow CA117HS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Board &amp; Elbow CA117HS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02/08/2023 - 24/07/2024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Board &amp; Elbow CA117HS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17849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2119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Pages>0</Pages>
  <Words>2086</Words>
  <Characters>0</Characters>
  <Application>Microsoft Office PowerPoint</Application>
  <PresentationFormat>Widescreen</PresentationFormat>
  <Lines>0</Lines>
  <Paragraphs>789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2024-08-12T13:16:32Z</dcterms:modified>
</cp:coreProperties>
</file>