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21-4DBC-9B61-D4E442C0DAE9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5.9299999999999999E-2</c:v>
                </c:pt>
                <c:pt idx="1">
                  <c:v>6.2100000000000002E-2</c:v>
                </c:pt>
                <c:pt idx="2">
                  <c:v>8.5300000000000001E-2</c:v>
                </c:pt>
                <c:pt idx="3">
                  <c:v>0.1043</c:v>
                </c:pt>
                <c:pt idx="4">
                  <c:v>0.20530000000000001</c:v>
                </c:pt>
                <c:pt idx="5">
                  <c:v>0.2616</c:v>
                </c:pt>
                <c:pt idx="6">
                  <c:v>0.2218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1-4DBC-9B61-D4E442C0DA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Travellers Rest PR76EG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9.6600000000000005E-2</c:v>
                </c:pt>
                <c:pt idx="1">
                  <c:v>8.3400000000000002E-2</c:v>
                </c:pt>
                <c:pt idx="2">
                  <c:v>8.3599999999999994E-2</c:v>
                </c:pt>
                <c:pt idx="3">
                  <c:v>9.5000000000000001E-2</c:v>
                </c:pt>
                <c:pt idx="4">
                  <c:v>0.1537</c:v>
                </c:pt>
                <c:pt idx="5">
                  <c:v>0.1797</c:v>
                </c:pt>
                <c:pt idx="6">
                  <c:v>0.30769999999999997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21-4DBC-9B61-D4E442C0D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Original Farmers Arms Eccleston PR75QS</c:v>
                </c:pt>
                <c:pt idx="1">
                  <c:v>Wheatsheaf Hotel PR268PH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2.7094999999999998</c:v>
                </c:pt>
                <c:pt idx="1">
                  <c:v>2.1408</c:v>
                </c:pt>
                <c:pt idx="2">
                  <c:v>1.7982</c:v>
                </c:pt>
                <c:pt idx="3">
                  <c:v>1.5582</c:v>
                </c:pt>
                <c:pt idx="4">
                  <c:v>1.2090000000000001</c:v>
                </c:pt>
                <c:pt idx="5">
                  <c:v>1.0299</c:v>
                </c:pt>
                <c:pt idx="6">
                  <c:v>0.88239999999999996</c:v>
                </c:pt>
                <c:pt idx="7">
                  <c:v>0.87309999999999999</c:v>
                </c:pt>
                <c:pt idx="8">
                  <c:v>0.75760000000000005</c:v>
                </c:pt>
                <c:pt idx="9">
                  <c:v>0.47560000000000002</c:v>
                </c:pt>
                <c:pt idx="10">
                  <c:v>0.2651</c:v>
                </c:pt>
                <c:pt idx="11">
                  <c:v>0.23699999999999999</c:v>
                </c:pt>
                <c:pt idx="12">
                  <c:v>-2.9399999999999999E-2</c:v>
                </c:pt>
                <c:pt idx="13">
                  <c:v>-8.8599999999999998E-2</c:v>
                </c:pt>
                <c:pt idx="14">
                  <c:v>-9.9599999999999994E-2</c:v>
                </c:pt>
                <c:pt idx="15">
                  <c:v>-0.1774</c:v>
                </c:pt>
                <c:pt idx="16">
                  <c:v>-0.42549999999999999</c:v>
                </c:pt>
                <c:pt idx="17">
                  <c:v>-1.4169</c:v>
                </c:pt>
                <c:pt idx="18">
                  <c:v>-3.1236999999999999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6A7-4198-B31C-E393A7C8C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22/06/2022 - 14/06/2023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677-4473-8425-5F69FAE90507}"/>
              </c:ext>
            </c:extLst>
          </c:dPt>
          <c:cat>
            <c:strRef>
              <c:f>'Sheet1'!$A$2:$A$21</c:f>
              <c:strCache>
                <c:ptCount val="20"/>
                <c:pt idx="0">
                  <c:v>Verthe Euxton Mills PR76JD</c:v>
                </c:pt>
                <c:pt idx="1">
                  <c:v>The Leyland Lion PR252SA</c:v>
                </c:pt>
                <c:pt idx="2">
                  <c:v>The Stag PR253EL</c:v>
                </c:pt>
                <c:pt idx="3">
                  <c:v>Dog &amp; Partridge PR75ES</c:v>
                </c:pt>
                <c:pt idx="4">
                  <c:v>Eagle &amp; Child PR253AA</c:v>
                </c:pt>
                <c:pt idx="5">
                  <c:v>Rose &amp; Crown Inn PR268LP</c:v>
                </c:pt>
                <c:pt idx="6">
                  <c:v>Wheatsheaf Hotel PR268PH</c:v>
                </c:pt>
                <c:pt idx="7">
                  <c:v>Mill at Charnock Farm PR255DA</c:v>
                </c:pt>
                <c:pt idx="8">
                  <c:v>Wheatsheaf Inn Croston PR269RA</c:v>
                </c:pt>
                <c:pt idx="9">
                  <c:v>Bay Horse Chorley PR76JH</c:v>
                </c:pt>
                <c:pt idx="10">
                  <c:v>The Talbot PR76HX</c:v>
                </c:pt>
                <c:pt idx="11">
                  <c:v>Euxton Cricket Club PR76DD</c:v>
                </c:pt>
                <c:pt idx="12">
                  <c:v>The Astley Village Inn PR71XP</c:v>
                </c:pt>
                <c:pt idx="13">
                  <c:v>Croston Sports Club PR269RR</c:v>
                </c:pt>
                <c:pt idx="14">
                  <c:v>Hinds Head Inn PR75HL</c:v>
                </c:pt>
                <c:pt idx="15">
                  <c:v>Euxton Mills Hotel (Euxton) PR76JD</c:v>
                </c:pt>
                <c:pt idx="16">
                  <c:v>Farmers Arms Heskin PR75NP</c:v>
                </c:pt>
                <c:pt idx="17">
                  <c:v>Plough Inn PR76HB</c:v>
                </c:pt>
                <c:pt idx="18">
                  <c:v>Travellers Rest PR76EG</c:v>
                </c:pt>
                <c:pt idx="19">
                  <c:v>Original Farmers Arms Eccleston PR75QS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6.3399999999999998E-2</c:v>
                </c:pt>
                <c:pt idx="2">
                  <c:v>3.7999999999999999E-2</c:v>
                </c:pt>
                <c:pt idx="3">
                  <c:v>8.2600000000000007E-2</c:v>
                </c:pt>
                <c:pt idx="4">
                  <c:v>4.3200000000000002E-2</c:v>
                </c:pt>
                <c:pt idx="5">
                  <c:v>0.1071</c:v>
                </c:pt>
                <c:pt idx="6">
                  <c:v>2.5000000000000001E-3</c:v>
                </c:pt>
                <c:pt idx="7">
                  <c:v>3.6900000000000002E-2</c:v>
                </c:pt>
                <c:pt idx="8">
                  <c:v>8.0799999999999997E-2</c:v>
                </c:pt>
                <c:pt idx="9">
                  <c:v>4.24E-2</c:v>
                </c:pt>
                <c:pt idx="10">
                  <c:v>5.5599999999999997E-2</c:v>
                </c:pt>
                <c:pt idx="11">
                  <c:v>1.0200000000000001E-2</c:v>
                </c:pt>
                <c:pt idx="12">
                  <c:v>5.2499999999999998E-2</c:v>
                </c:pt>
                <c:pt idx="13">
                  <c:v>5.8500000000000003E-2</c:v>
                </c:pt>
                <c:pt idx="14">
                  <c:v>7.22E-2</c:v>
                </c:pt>
                <c:pt idx="15">
                  <c:v>3.7900000000000003E-2</c:v>
                </c:pt>
                <c:pt idx="16">
                  <c:v>4.7800000000000002E-2</c:v>
                </c:pt>
                <c:pt idx="17">
                  <c:v>5.9900000000000002E-2</c:v>
                </c:pt>
                <c:pt idx="18">
                  <c:v>3.9899999999999998E-2</c:v>
                </c:pt>
                <c:pt idx="19">
                  <c:v>6.7699999999999996E-2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77-4473-8425-5F69FAE905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21/06/2023 - 12/06/2024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Verthe Euxton Mills PR76JD</c:v>
                </c:pt>
                <c:pt idx="1">
                  <c:v>The Leyland Lion PR252SA</c:v>
                </c:pt>
                <c:pt idx="2">
                  <c:v>The Stag PR253EL</c:v>
                </c:pt>
                <c:pt idx="3">
                  <c:v>Dog &amp; Partridge PR75ES</c:v>
                </c:pt>
                <c:pt idx="4">
                  <c:v>Eagle &amp; Child PR253AA</c:v>
                </c:pt>
                <c:pt idx="5">
                  <c:v>Rose &amp; Crown Inn PR268LP</c:v>
                </c:pt>
                <c:pt idx="6">
                  <c:v>Wheatsheaf Hotel PR268PH</c:v>
                </c:pt>
                <c:pt idx="7">
                  <c:v>Mill at Charnock Farm PR255DA</c:v>
                </c:pt>
                <c:pt idx="8">
                  <c:v>Wheatsheaf Inn Croston PR269RA</c:v>
                </c:pt>
                <c:pt idx="9">
                  <c:v>Bay Horse Chorley PR76JH</c:v>
                </c:pt>
                <c:pt idx="10">
                  <c:v>The Talbot PR76HX</c:v>
                </c:pt>
                <c:pt idx="11">
                  <c:v>Euxton Cricket Club PR76DD</c:v>
                </c:pt>
                <c:pt idx="12">
                  <c:v>The Astley Village Inn PR71XP</c:v>
                </c:pt>
                <c:pt idx="13">
                  <c:v>Croston Sports Club PR269RR</c:v>
                </c:pt>
                <c:pt idx="14">
                  <c:v>Hinds Head Inn PR75HL</c:v>
                </c:pt>
                <c:pt idx="15">
                  <c:v>Euxton Mills Hotel (Euxton) PR76JD</c:v>
                </c:pt>
                <c:pt idx="16">
                  <c:v>Farmers Arms Heskin PR75NP</c:v>
                </c:pt>
                <c:pt idx="17">
                  <c:v>Plough Inn PR76HB</c:v>
                </c:pt>
                <c:pt idx="18">
                  <c:v>Travellers Rest PR76EG</c:v>
                </c:pt>
                <c:pt idx="19">
                  <c:v>Original Farmers Arms Eccleston PR75QS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1.41E-2</c:v>
                </c:pt>
                <c:pt idx="1">
                  <c:v>7.6399999999999996E-2</c:v>
                </c:pt>
                <c:pt idx="2">
                  <c:v>4.65E-2</c:v>
                </c:pt>
                <c:pt idx="3">
                  <c:v>0.09</c:v>
                </c:pt>
                <c:pt idx="4">
                  <c:v>4.9399999999999999E-2</c:v>
                </c:pt>
                <c:pt idx="5">
                  <c:v>0.1124</c:v>
                </c:pt>
                <c:pt idx="6">
                  <c:v>7.7000000000000002E-3</c:v>
                </c:pt>
                <c:pt idx="7">
                  <c:v>4.19E-2</c:v>
                </c:pt>
                <c:pt idx="8">
                  <c:v>8.5800000000000001E-2</c:v>
                </c:pt>
                <c:pt idx="9">
                  <c:v>4.4900000000000002E-2</c:v>
                </c:pt>
                <c:pt idx="10">
                  <c:v>5.7099999999999998E-2</c:v>
                </c:pt>
                <c:pt idx="11">
                  <c:v>1.11E-2</c:v>
                </c:pt>
                <c:pt idx="12">
                  <c:v>5.16E-2</c:v>
                </c:pt>
                <c:pt idx="13">
                  <c:v>5.67E-2</c:v>
                </c:pt>
                <c:pt idx="14">
                  <c:v>6.8500000000000005E-2</c:v>
                </c:pt>
                <c:pt idx="15">
                  <c:v>3.1099999999999999E-2</c:v>
                </c:pt>
                <c:pt idx="16">
                  <c:v>3.8800000000000001E-2</c:v>
                </c:pt>
                <c:pt idx="17">
                  <c:v>4.6100000000000002E-2</c:v>
                </c:pt>
                <c:pt idx="18">
                  <c:v>2.0899999999999998E-2</c:v>
                </c:pt>
                <c:pt idx="19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77-4473-8425-5F69FAE905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Verthe Euxton Mills PR76JD</c:v>
                </c:pt>
                <c:pt idx="1">
                  <c:v>The Leyland Lion PR252SA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1.41E-2</c:v>
                </c:pt>
                <c:pt idx="1">
                  <c:v>1.2999999999999999E-2</c:v>
                </c:pt>
                <c:pt idx="2">
                  <c:v>8.5000000000000006E-3</c:v>
                </c:pt>
                <c:pt idx="3">
                  <c:v>7.4000000000000003E-3</c:v>
                </c:pt>
                <c:pt idx="4">
                  <c:v>6.1999999999999998E-3</c:v>
                </c:pt>
                <c:pt idx="5">
                  <c:v>5.3E-3</c:v>
                </c:pt>
                <c:pt idx="6">
                  <c:v>5.1999999999999998E-3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2.5000000000000001E-3</c:v>
                </c:pt>
                <c:pt idx="10">
                  <c:v>1.5E-3</c:v>
                </c:pt>
                <c:pt idx="11">
                  <c:v>8.9999999999999998E-4</c:v>
                </c:pt>
                <c:pt idx="12">
                  <c:v>-8.9999999999999998E-4</c:v>
                </c:pt>
                <c:pt idx="13">
                  <c:v>-1.8E-3</c:v>
                </c:pt>
                <c:pt idx="14">
                  <c:v>-3.7000000000000002E-3</c:v>
                </c:pt>
                <c:pt idx="15">
                  <c:v>-6.7999999999999996E-3</c:v>
                </c:pt>
                <c:pt idx="16">
                  <c:v>-8.9999999999999993E-3</c:v>
                </c:pt>
                <c:pt idx="17">
                  <c:v>-1.38E-2</c:v>
                </c:pt>
                <c:pt idx="18">
                  <c:v>-1.9E-2</c:v>
                </c:pt>
                <c:pt idx="19">
                  <c:v>-1.9699999999999999E-2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5E0-4982-8F30-0A5C7C1B3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40-4CF5-9345-968845F7FC90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4.1000000000000002E-2</c:v>
                </c:pt>
                <c:pt idx="1">
                  <c:v>0.12939999999999999</c:v>
                </c:pt>
                <c:pt idx="2">
                  <c:v>0.21199999999999999</c:v>
                </c:pt>
                <c:pt idx="3">
                  <c:v>0.20250000000000001</c:v>
                </c:pt>
                <c:pt idx="4">
                  <c:v>0.22120000000000001</c:v>
                </c:pt>
                <c:pt idx="5">
                  <c:v>0.13020000000000001</c:v>
                </c:pt>
                <c:pt idx="6">
                  <c:v>6.3399999999999998E-2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0-4CF5-9345-968845F7FC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Travellers Rest PR76EG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2.8E-3</c:v>
                </c:pt>
                <c:pt idx="1">
                  <c:v>0.20799999999999999</c:v>
                </c:pt>
                <c:pt idx="2">
                  <c:v>0.21249999999999999</c:v>
                </c:pt>
                <c:pt idx="3">
                  <c:v>0.21240000000000001</c:v>
                </c:pt>
                <c:pt idx="4">
                  <c:v>0.17560000000000001</c:v>
                </c:pt>
                <c:pt idx="5">
                  <c:v>0.113</c:v>
                </c:pt>
                <c:pt idx="6">
                  <c:v>7.5300000000000006E-2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40-4CF5-9345-968845F7F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-3.8199999999999998E-2</c:v>
                </c:pt>
                <c:pt idx="1">
                  <c:v>7.8600000000000003E-2</c:v>
                </c:pt>
                <c:pt idx="2">
                  <c:v>5.0000000000000001E-4</c:v>
                </c:pt>
                <c:pt idx="3">
                  <c:v>9.9000000000000008E-3</c:v>
                </c:pt>
                <c:pt idx="4">
                  <c:v>-4.5600000000000002E-2</c:v>
                </c:pt>
                <c:pt idx="5">
                  <c:v>-1.72E-2</c:v>
                </c:pt>
                <c:pt idx="6">
                  <c:v>1.1900000000000001E-2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B86-4E4B-BB8F-2DC8190EB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3.73E-2</c:v>
                </c:pt>
                <c:pt idx="1">
                  <c:v>2.1299999999999999E-2</c:v>
                </c:pt>
                <c:pt idx="2">
                  <c:v>-1.6999999999999999E-3</c:v>
                </c:pt>
                <c:pt idx="3">
                  <c:v>-9.2999999999999992E-3</c:v>
                </c:pt>
                <c:pt idx="4">
                  <c:v>-5.16E-2</c:v>
                </c:pt>
                <c:pt idx="5">
                  <c:v>-8.1900000000000001E-2</c:v>
                </c:pt>
                <c:pt idx="6">
                  <c:v>8.5900000000000004E-2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A0B-4F5B-86BC-11914B119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AD7-4CDA-82C3-2B89413C5E42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0.1721</c:v>
                </c:pt>
                <c:pt idx="1">
                  <c:v>0.6411</c:v>
                </c:pt>
                <c:pt idx="2">
                  <c:v>0.1867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D7-4CDA-82C3-2B89413C5E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Travellers Rest PR76EG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0.1633</c:v>
                </c:pt>
                <c:pt idx="1">
                  <c:v>0.66349999999999998</c:v>
                </c:pt>
                <c:pt idx="2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D7-4CDA-82C3-2B89413C5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-8.8000000000000005E-3</c:v>
                </c:pt>
                <c:pt idx="1">
                  <c:v>2.24E-2</c:v>
                </c:pt>
                <c:pt idx="2">
                  <c:v>-1.37E-2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CBE-461F-9F91-9EFB20B63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B5-4446-A991-D272DBBC404B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0.32900000000000001</c:v>
                </c:pt>
                <c:pt idx="1">
                  <c:v>0.67090000000000005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B5-4446-A991-D272DBBC40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Travellers Rest PR76EG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0.43759999999999999</c:v>
                </c:pt>
                <c:pt idx="1">
                  <c:v>0.56230000000000002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B5-4446-A991-D272DBBC4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0.1086</c:v>
                </c:pt>
                <c:pt idx="1">
                  <c:v>-0.1086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08B-493E-8C0D-2D4D3C8F1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22-4A18-AF1A-1434D269080D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0.13100000000000001</c:v>
                </c:pt>
                <c:pt idx="1">
                  <c:v>8.3199999999999996E-2</c:v>
                </c:pt>
                <c:pt idx="2">
                  <c:v>0.2122</c:v>
                </c:pt>
                <c:pt idx="3">
                  <c:v>0.157</c:v>
                </c:pt>
                <c:pt idx="4">
                  <c:v>9.5299999999999996E-2</c:v>
                </c:pt>
                <c:pt idx="5">
                  <c:v>0.12139999999999999</c:v>
                </c:pt>
                <c:pt idx="6">
                  <c:v>8.9800000000000005E-2</c:v>
                </c:pt>
                <c:pt idx="7">
                  <c:v>0.10979999999999999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22-4A18-AF1A-1434D26908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Travellers Rest PR76EG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0.23119999999999999</c:v>
                </c:pt>
                <c:pt idx="1">
                  <c:v>7.22E-2</c:v>
                </c:pt>
                <c:pt idx="2">
                  <c:v>0.14660000000000001</c:v>
                </c:pt>
                <c:pt idx="3">
                  <c:v>3.4299999999999997E-2</c:v>
                </c:pt>
                <c:pt idx="4">
                  <c:v>0.12479999999999999</c:v>
                </c:pt>
                <c:pt idx="5">
                  <c:v>7.17E-2</c:v>
                </c:pt>
                <c:pt idx="6">
                  <c:v>9.0200000000000002E-2</c:v>
                </c:pt>
                <c:pt idx="7">
                  <c:v>0.2286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2-4A18-AF1A-1434D2690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0.1002</c:v>
                </c:pt>
                <c:pt idx="1">
                  <c:v>-1.0999999999999999E-2</c:v>
                </c:pt>
                <c:pt idx="2">
                  <c:v>-6.5600000000000006E-2</c:v>
                </c:pt>
                <c:pt idx="3">
                  <c:v>-0.1227</c:v>
                </c:pt>
                <c:pt idx="4">
                  <c:v>2.9499999999999998E-2</c:v>
                </c:pt>
                <c:pt idx="5">
                  <c:v>-4.9700000000000001E-2</c:v>
                </c:pt>
                <c:pt idx="6">
                  <c:v>4.0000000000000002E-4</c:v>
                </c:pt>
                <c:pt idx="7">
                  <c:v>0.1188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6BB-4F46-829B-3FC6E4C0F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87-42F8-AC7E-24A45C782570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0.41799999999999998</c:v>
                </c:pt>
                <c:pt idx="1">
                  <c:v>0.27950000000000003</c:v>
                </c:pt>
                <c:pt idx="2">
                  <c:v>0.1183</c:v>
                </c:pt>
                <c:pt idx="3">
                  <c:v>8.1500000000000003E-2</c:v>
                </c:pt>
                <c:pt idx="4">
                  <c:v>4.5900000000000003E-2</c:v>
                </c:pt>
                <c:pt idx="5">
                  <c:v>3.1699999999999999E-2</c:v>
                </c:pt>
                <c:pt idx="6">
                  <c:v>2.47E-2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87-42F8-AC7E-24A45C7825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Travellers Rest PR76EG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2.8799999999999999E-2</c:v>
                </c:pt>
                <c:pt idx="1">
                  <c:v>0.47539999999999999</c:v>
                </c:pt>
                <c:pt idx="2">
                  <c:v>0.1409</c:v>
                </c:pt>
                <c:pt idx="3">
                  <c:v>0.17680000000000001</c:v>
                </c:pt>
                <c:pt idx="4">
                  <c:v>7.9200000000000007E-2</c:v>
                </c:pt>
                <c:pt idx="5">
                  <c:v>7.4700000000000003E-2</c:v>
                </c:pt>
                <c:pt idx="6">
                  <c:v>2.3800000000000002E-2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87-42F8-AC7E-24A45C782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-0.38919999999999999</c:v>
                </c:pt>
                <c:pt idx="1">
                  <c:v>0.19589999999999999</c:v>
                </c:pt>
                <c:pt idx="2">
                  <c:v>2.2599999999999999E-2</c:v>
                </c:pt>
                <c:pt idx="3">
                  <c:v>9.5299999999999996E-2</c:v>
                </c:pt>
                <c:pt idx="4">
                  <c:v>3.3300000000000003E-2</c:v>
                </c:pt>
                <c:pt idx="5">
                  <c:v>4.2999999999999997E-2</c:v>
                </c:pt>
                <c:pt idx="6">
                  <c:v>-8.9999999999999998E-4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35B-44B6-89C7-725FF82DB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Travellers Rest PR76EG</c:v>
                </c:pt>
                <c:pt idx="1">
                  <c:v>Rose &amp; Crown Inn PR268LP</c:v>
                </c:pt>
                <c:pt idx="2">
                  <c:v>The Talbot PR76HX</c:v>
                </c:pt>
                <c:pt idx="3">
                  <c:v>Plough Inn PR76HB</c:v>
                </c:pt>
                <c:pt idx="4">
                  <c:v>Euxton Mills Hotel (Euxton) PR76JD</c:v>
                </c:pt>
                <c:pt idx="5">
                  <c:v>Mill at Charnock Farm PR255DA</c:v>
                </c:pt>
                <c:pt idx="6">
                  <c:v>Wheatsheaf Inn Croston PR269RA</c:v>
                </c:pt>
                <c:pt idx="7">
                  <c:v>Dog &amp; Partridge PR75ES</c:v>
                </c:pt>
                <c:pt idx="8">
                  <c:v>Farmers Arms Heskin PR75NP</c:v>
                </c:pt>
                <c:pt idx="9">
                  <c:v>The Stag PR253EL</c:v>
                </c:pt>
                <c:pt idx="10">
                  <c:v>Eagle &amp; Child PR253AA</c:v>
                </c:pt>
                <c:pt idx="11">
                  <c:v>Croston Sports Club PR269RR</c:v>
                </c:pt>
                <c:pt idx="12">
                  <c:v>Euxton Cricket Club PR76DD</c:v>
                </c:pt>
                <c:pt idx="13">
                  <c:v>Hinds Head Inn PR75HL</c:v>
                </c:pt>
                <c:pt idx="14">
                  <c:v>Wheatsheaf Hotel PR268PH</c:v>
                </c:pt>
                <c:pt idx="15">
                  <c:v>Bay Horse Chorley PR76JH</c:v>
                </c:pt>
                <c:pt idx="16">
                  <c:v>Original Farmers Arms Eccleston PR75QS</c:v>
                </c:pt>
                <c:pt idx="17">
                  <c:v>The Astley Village Inn PR71XP</c:v>
                </c:pt>
                <c:pt idx="18">
                  <c:v>Verthe Euxton Mills PR76JD</c:v>
                </c:pt>
                <c:pt idx="19">
                  <c:v>The Leyland Lion PR252SA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0.26650000000000001</c:v>
                </c:pt>
                <c:pt idx="1">
                  <c:v>0.11550000000000001</c:v>
                </c:pt>
                <c:pt idx="2">
                  <c:v>8.6900000000000005E-2</c:v>
                </c:pt>
                <c:pt idx="3">
                  <c:v>5.2200000000000003E-2</c:v>
                </c:pt>
                <c:pt idx="4">
                  <c:v>4.9099999999999998E-2</c:v>
                </c:pt>
                <c:pt idx="5">
                  <c:v>4.9000000000000002E-2</c:v>
                </c:pt>
                <c:pt idx="6">
                  <c:v>4.2799999999999998E-2</c:v>
                </c:pt>
                <c:pt idx="7">
                  <c:v>3.73E-2</c:v>
                </c:pt>
                <c:pt idx="8">
                  <c:v>3.2300000000000002E-2</c:v>
                </c:pt>
                <c:pt idx="9">
                  <c:v>3.1600000000000003E-2</c:v>
                </c:pt>
                <c:pt idx="10">
                  <c:v>3.15E-2</c:v>
                </c:pt>
                <c:pt idx="11">
                  <c:v>3.0700000000000002E-2</c:v>
                </c:pt>
                <c:pt idx="12">
                  <c:v>2.5399999999999999E-2</c:v>
                </c:pt>
                <c:pt idx="13">
                  <c:v>2.4899999999999999E-2</c:v>
                </c:pt>
                <c:pt idx="14">
                  <c:v>2.3699999999999999E-2</c:v>
                </c:pt>
                <c:pt idx="15">
                  <c:v>2.2100000000000002E-2</c:v>
                </c:pt>
                <c:pt idx="16">
                  <c:v>2.18E-2</c:v>
                </c:pt>
                <c:pt idx="17">
                  <c:v>1.95E-2</c:v>
                </c:pt>
                <c:pt idx="18">
                  <c:v>1.89E-2</c:v>
                </c:pt>
                <c:pt idx="19">
                  <c:v>1.7299999999999999E-2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B-4B33-81BF-743B43303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22/06/2022 - 14/06/2023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1-46B4-9C2A-F95B2170ADF8}"/>
              </c:ext>
            </c:extLst>
          </c:dPt>
          <c:cat>
            <c:strRef>
              <c:f>'Sheet1'!$A$2:$A$21</c:f>
              <c:strCache>
                <c:ptCount val="20"/>
                <c:pt idx="0">
                  <c:v>Rose &amp; Crown Inn PR268LP</c:v>
                </c:pt>
                <c:pt idx="1">
                  <c:v>Mill at Charnock Farm PR255DA</c:v>
                </c:pt>
                <c:pt idx="2">
                  <c:v>Verthe Euxton Mills PR76JD</c:v>
                </c:pt>
                <c:pt idx="3">
                  <c:v>Wheatsheaf Hotel PR268PH</c:v>
                </c:pt>
                <c:pt idx="4">
                  <c:v>Bay Horse Chorley PR76JH</c:v>
                </c:pt>
                <c:pt idx="5">
                  <c:v>The Stag PR253EL</c:v>
                </c:pt>
                <c:pt idx="6">
                  <c:v>Croston Sports Club PR269RR</c:v>
                </c:pt>
                <c:pt idx="7">
                  <c:v>Euxton Cricket Club PR76DD</c:v>
                </c:pt>
                <c:pt idx="8">
                  <c:v>The Astley Village Inn PR71XP</c:v>
                </c:pt>
                <c:pt idx="9">
                  <c:v>Wheatsheaf Inn Croston PR269RA</c:v>
                </c:pt>
                <c:pt idx="10">
                  <c:v>Dog &amp; Partridge PR75ES</c:v>
                </c:pt>
                <c:pt idx="11">
                  <c:v>Hinds Head Inn PR75HL</c:v>
                </c:pt>
                <c:pt idx="12">
                  <c:v>The Talbot PR76HX</c:v>
                </c:pt>
                <c:pt idx="13">
                  <c:v>Eagle &amp; Child PR253AA</c:v>
                </c:pt>
                <c:pt idx="14">
                  <c:v>The Leyland Lion PR252SA</c:v>
                </c:pt>
                <c:pt idx="15">
                  <c:v>Plough Inn PR76HB</c:v>
                </c:pt>
                <c:pt idx="16">
                  <c:v>Farmers Arms Heskin PR75NP</c:v>
                </c:pt>
                <c:pt idx="17">
                  <c:v>Euxton Mills Hotel (Euxton) PR76JD</c:v>
                </c:pt>
                <c:pt idx="18">
                  <c:v>Original Farmers Arms Eccleston PR75QS</c:v>
                </c:pt>
                <c:pt idx="19">
                  <c:v>Travellers Rest PR76EG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9.8599999999999993E-2</c:v>
                </c:pt>
                <c:pt idx="1">
                  <c:v>2.4500000000000001E-2</c:v>
                </c:pt>
                <c:pt idx="2">
                  <c:v>0</c:v>
                </c:pt>
                <c:pt idx="3">
                  <c:v>1.9E-3</c:v>
                </c:pt>
                <c:pt idx="4">
                  <c:v>2.8500000000000001E-2</c:v>
                </c:pt>
                <c:pt idx="5">
                  <c:v>2.4899999999999999E-2</c:v>
                </c:pt>
                <c:pt idx="6">
                  <c:v>2.5700000000000001E-2</c:v>
                </c:pt>
                <c:pt idx="7">
                  <c:v>1.23E-2</c:v>
                </c:pt>
                <c:pt idx="8">
                  <c:v>1.7899999999999999E-2</c:v>
                </c:pt>
                <c:pt idx="9">
                  <c:v>5.91E-2</c:v>
                </c:pt>
                <c:pt idx="10">
                  <c:v>4.0500000000000001E-2</c:v>
                </c:pt>
                <c:pt idx="11">
                  <c:v>3.8600000000000002E-2</c:v>
                </c:pt>
                <c:pt idx="12">
                  <c:v>6.08E-2</c:v>
                </c:pt>
                <c:pt idx="13">
                  <c:v>4.9599999999999998E-2</c:v>
                </c:pt>
                <c:pt idx="14">
                  <c:v>2.1899999999999999E-2</c:v>
                </c:pt>
                <c:pt idx="15">
                  <c:v>6.9900000000000004E-2</c:v>
                </c:pt>
                <c:pt idx="16">
                  <c:v>3.6499999999999998E-2</c:v>
                </c:pt>
                <c:pt idx="17">
                  <c:v>6.0699999999999997E-2</c:v>
                </c:pt>
                <c:pt idx="18">
                  <c:v>4.6800000000000001E-2</c:v>
                </c:pt>
                <c:pt idx="19">
                  <c:v>0.28029999999999999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B1-46B4-9C2A-F95B2170AD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21/06/2023 - 12/06/2024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Rose &amp; Crown Inn PR268LP</c:v>
                </c:pt>
                <c:pt idx="1">
                  <c:v>Mill at Charnock Farm PR255DA</c:v>
                </c:pt>
                <c:pt idx="2">
                  <c:v>Verthe Euxton Mills PR76JD</c:v>
                </c:pt>
                <c:pt idx="3">
                  <c:v>Wheatsheaf Hotel PR268PH</c:v>
                </c:pt>
                <c:pt idx="4">
                  <c:v>Bay Horse Chorley PR76JH</c:v>
                </c:pt>
                <c:pt idx="5">
                  <c:v>The Stag PR253EL</c:v>
                </c:pt>
                <c:pt idx="6">
                  <c:v>Croston Sports Club PR269RR</c:v>
                </c:pt>
                <c:pt idx="7">
                  <c:v>Euxton Cricket Club PR76DD</c:v>
                </c:pt>
                <c:pt idx="8">
                  <c:v>The Astley Village Inn PR71XP</c:v>
                </c:pt>
                <c:pt idx="9">
                  <c:v>Wheatsheaf Inn Croston PR269RA</c:v>
                </c:pt>
                <c:pt idx="10">
                  <c:v>Dog &amp; Partridge PR75ES</c:v>
                </c:pt>
                <c:pt idx="11">
                  <c:v>Hinds Head Inn PR75HL</c:v>
                </c:pt>
                <c:pt idx="12">
                  <c:v>The Talbot PR76HX</c:v>
                </c:pt>
                <c:pt idx="13">
                  <c:v>Eagle &amp; Child PR253AA</c:v>
                </c:pt>
                <c:pt idx="14">
                  <c:v>The Leyland Lion PR252SA</c:v>
                </c:pt>
                <c:pt idx="15">
                  <c:v>Plough Inn PR76HB</c:v>
                </c:pt>
                <c:pt idx="16">
                  <c:v>Farmers Arms Heskin PR75NP</c:v>
                </c:pt>
                <c:pt idx="17">
                  <c:v>Euxton Mills Hotel (Euxton) PR76JD</c:v>
                </c:pt>
                <c:pt idx="18">
                  <c:v>Original Farmers Arms Eccleston PR75QS</c:v>
                </c:pt>
                <c:pt idx="19">
                  <c:v>Travellers Rest PR76EG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0.1386</c:v>
                </c:pt>
                <c:pt idx="1">
                  <c:v>4.8599999999999997E-2</c:v>
                </c:pt>
                <c:pt idx="2">
                  <c:v>2.0199999999999999E-2</c:v>
                </c:pt>
                <c:pt idx="3">
                  <c:v>2.1100000000000001E-2</c:v>
                </c:pt>
                <c:pt idx="4">
                  <c:v>3.4099999999999998E-2</c:v>
                </c:pt>
                <c:pt idx="5">
                  <c:v>3.0499999999999999E-2</c:v>
                </c:pt>
                <c:pt idx="6">
                  <c:v>3.1E-2</c:v>
                </c:pt>
                <c:pt idx="7">
                  <c:v>1.7399999999999999E-2</c:v>
                </c:pt>
                <c:pt idx="8">
                  <c:v>2.3E-2</c:v>
                </c:pt>
                <c:pt idx="9">
                  <c:v>6.3700000000000007E-2</c:v>
                </c:pt>
                <c:pt idx="10">
                  <c:v>4.3499999999999997E-2</c:v>
                </c:pt>
                <c:pt idx="11">
                  <c:v>4.1599999999999998E-2</c:v>
                </c:pt>
                <c:pt idx="12">
                  <c:v>6.3100000000000003E-2</c:v>
                </c:pt>
                <c:pt idx="13">
                  <c:v>5.16E-2</c:v>
                </c:pt>
                <c:pt idx="14">
                  <c:v>2.3699999999999999E-2</c:v>
                </c:pt>
                <c:pt idx="15">
                  <c:v>6.5799999999999997E-2</c:v>
                </c:pt>
                <c:pt idx="16">
                  <c:v>3.04E-2</c:v>
                </c:pt>
                <c:pt idx="17">
                  <c:v>5.3199999999999997E-2</c:v>
                </c:pt>
                <c:pt idx="18">
                  <c:v>3.1199999999999999E-2</c:v>
                </c:pt>
                <c:pt idx="19">
                  <c:v>0.1666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B1-46B4-9C2A-F95B2170A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Rose &amp; Crown Inn PR268LP</c:v>
                </c:pt>
                <c:pt idx="1">
                  <c:v>Mill at Charnock Farm PR255DA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0.04</c:v>
                </c:pt>
                <c:pt idx="1">
                  <c:v>2.41E-2</c:v>
                </c:pt>
                <c:pt idx="2">
                  <c:v>2.0199999999999999E-2</c:v>
                </c:pt>
                <c:pt idx="3">
                  <c:v>1.9199999999999998E-2</c:v>
                </c:pt>
                <c:pt idx="4">
                  <c:v>5.5999999999999999E-3</c:v>
                </c:pt>
                <c:pt idx="5">
                  <c:v>5.5999999999999999E-3</c:v>
                </c:pt>
                <c:pt idx="6">
                  <c:v>5.3E-3</c:v>
                </c:pt>
                <c:pt idx="7">
                  <c:v>5.1000000000000004E-3</c:v>
                </c:pt>
                <c:pt idx="8">
                  <c:v>5.1000000000000004E-3</c:v>
                </c:pt>
                <c:pt idx="9">
                  <c:v>4.5999999999999999E-3</c:v>
                </c:pt>
                <c:pt idx="10">
                  <c:v>3.0000000000000001E-3</c:v>
                </c:pt>
                <c:pt idx="11">
                  <c:v>3.0000000000000001E-3</c:v>
                </c:pt>
                <c:pt idx="12">
                  <c:v>2.3E-3</c:v>
                </c:pt>
                <c:pt idx="13">
                  <c:v>2E-3</c:v>
                </c:pt>
                <c:pt idx="14">
                  <c:v>1.8E-3</c:v>
                </c:pt>
                <c:pt idx="15">
                  <c:v>-4.1000000000000003E-3</c:v>
                </c:pt>
                <c:pt idx="16">
                  <c:v>-6.1000000000000004E-3</c:v>
                </c:pt>
                <c:pt idx="17">
                  <c:v>-7.4999999999999997E-3</c:v>
                </c:pt>
                <c:pt idx="18">
                  <c:v>-1.5599999999999999E-2</c:v>
                </c:pt>
                <c:pt idx="19">
                  <c:v>-0.1137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8E1-4A79-89D5-938A47ABF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0.62052424456056998</c:v>
                </c:pt>
                <c:pt idx="1">
                  <c:v>0.73112377495360703</c:v>
                </c:pt>
                <c:pt idx="2">
                  <c:v>0.29573268973287098</c:v>
                </c:pt>
                <c:pt idx="3">
                  <c:v>0.787360808884909</c:v>
                </c:pt>
                <c:pt idx="4">
                  <c:v>0.87524318801509604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95-4B21-9FF4-25910D046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95-4B21-9FF4-25910D046A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95-4B21-9FF4-25910D046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Travellers Rest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0.23119999999999999</c:v>
                </c:pt>
                <c:pt idx="1">
                  <c:v>7.22E-2</c:v>
                </c:pt>
                <c:pt idx="2">
                  <c:v>0.14660000000000001</c:v>
                </c:pt>
                <c:pt idx="3">
                  <c:v>3.4299999999999997E-2</c:v>
                </c:pt>
                <c:pt idx="4">
                  <c:v>0.12479999999999999</c:v>
                </c:pt>
                <c:pt idx="5">
                  <c:v>7.17E-2</c:v>
                </c:pt>
                <c:pt idx="6">
                  <c:v>9.0200000000000002E-2</c:v>
                </c:pt>
                <c:pt idx="7">
                  <c:v>0.2286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5-4F8A-BDF5-B6C2B1A14C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0.13100000000000001</c:v>
                </c:pt>
                <c:pt idx="1">
                  <c:v>8.3199999999999996E-2</c:v>
                </c:pt>
                <c:pt idx="2">
                  <c:v>0.2122</c:v>
                </c:pt>
                <c:pt idx="3">
                  <c:v>0.157</c:v>
                </c:pt>
                <c:pt idx="4">
                  <c:v>9.5299999999999996E-2</c:v>
                </c:pt>
                <c:pt idx="5">
                  <c:v>0.12139999999999999</c:v>
                </c:pt>
                <c:pt idx="6">
                  <c:v>8.9800000000000005E-2</c:v>
                </c:pt>
                <c:pt idx="7">
                  <c:v>0.10979999999999999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5-4F8A-BDF5-B6C2B1A14C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8.1000000000000003E-2</c:v>
                </c:pt>
                <c:pt idx="1">
                  <c:v>5.8200000000000002E-2</c:v>
                </c:pt>
                <c:pt idx="2">
                  <c:v>0.29289999999999999</c:v>
                </c:pt>
                <c:pt idx="3">
                  <c:v>0.10780000000000001</c:v>
                </c:pt>
                <c:pt idx="4">
                  <c:v>0.1172</c:v>
                </c:pt>
                <c:pt idx="5">
                  <c:v>0.1171</c:v>
                </c:pt>
                <c:pt idx="6">
                  <c:v>7.1099999999999997E-2</c:v>
                </c:pt>
                <c:pt idx="7">
                  <c:v>0.15429999999999999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5-4F8A-BDF5-B6C2B1A14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83-437F-AE01-D1512E19DA8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0.50419999999999998</c:v>
                </c:pt>
                <c:pt idx="1">
                  <c:v>0.27429999999999999</c:v>
                </c:pt>
                <c:pt idx="2">
                  <c:v>8.2000000000000003E-2</c:v>
                </c:pt>
                <c:pt idx="3">
                  <c:v>5.8599999999999999E-2</c:v>
                </c:pt>
                <c:pt idx="4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83-437F-AE01-D1512E19D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Travellers Rest PR76EG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0.78139999999999998</c:v>
                </c:pt>
                <c:pt idx="1">
                  <c:v>0.16389999999999999</c:v>
                </c:pt>
                <c:pt idx="2">
                  <c:v>2.86E-2</c:v>
                </c:pt>
                <c:pt idx="3">
                  <c:v>9.4999999999999998E-3</c:v>
                </c:pt>
                <c:pt idx="4">
                  <c:v>1.6299999999999999E-2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83-437F-AE01-D1512E19D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0.2772</c:v>
                </c:pt>
                <c:pt idx="1">
                  <c:v>-0.1104</c:v>
                </c:pt>
                <c:pt idx="2">
                  <c:v>-5.3400000000000003E-2</c:v>
                </c:pt>
                <c:pt idx="3">
                  <c:v>-4.9099999999999998E-2</c:v>
                </c:pt>
                <c:pt idx="4">
                  <c:v>-6.4299999999999996E-2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A77-4247-9CF5-0CA925316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22/06/2022 - 14/06/2023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00-47DC-A7D6-824AF601604B}"/>
              </c:ext>
            </c:extLst>
          </c:dPt>
          <c:cat>
            <c:strRef>
              <c:f>'Sheet1'!$A$2:$A$20</c:f>
              <c:strCache>
                <c:ptCount val="19"/>
                <c:pt idx="0">
                  <c:v>Original Farmers Arms Eccleston PR75QS</c:v>
                </c:pt>
                <c:pt idx="1">
                  <c:v>Wheatsheaf Hotel PR268PH</c:v>
                </c:pt>
                <c:pt idx="2">
                  <c:v>Wheatsheaf Inn Croston PR269RA</c:v>
                </c:pt>
                <c:pt idx="3">
                  <c:v>Dog &amp; Partridge PR75ES</c:v>
                </c:pt>
                <c:pt idx="4">
                  <c:v>Eagle &amp; Child PR253AA</c:v>
                </c:pt>
                <c:pt idx="5">
                  <c:v>Plough Inn PR76HB</c:v>
                </c:pt>
                <c:pt idx="6">
                  <c:v>Bay Horse Chorley PR76JH</c:v>
                </c:pt>
                <c:pt idx="7">
                  <c:v>Croston Sports Club PR269RR</c:v>
                </c:pt>
                <c:pt idx="8">
                  <c:v>Farmers Arms Heskin PR75NP</c:v>
                </c:pt>
                <c:pt idx="9">
                  <c:v>Rose &amp; Crown Inn PR268LP</c:v>
                </c:pt>
                <c:pt idx="10">
                  <c:v>The Stag PR253EL</c:v>
                </c:pt>
                <c:pt idx="11">
                  <c:v>Mill at Charnock Farm PR255DA</c:v>
                </c:pt>
                <c:pt idx="12">
                  <c:v>The Talbot PR76HX</c:v>
                </c:pt>
                <c:pt idx="13">
                  <c:v>The Leyland Lion PR252SA</c:v>
                </c:pt>
                <c:pt idx="14">
                  <c:v>Euxton Mills Hotel (Euxton) PR76JD</c:v>
                </c:pt>
                <c:pt idx="15">
                  <c:v>The Astley Village Inn PR71XP</c:v>
                </c:pt>
                <c:pt idx="16">
                  <c:v>Euxton Cricket Club PR76DD</c:v>
                </c:pt>
                <c:pt idx="17">
                  <c:v>Hinds Head Inn PR75HL</c:v>
                </c:pt>
                <c:pt idx="18">
                  <c:v>Travellers Rest PR76EG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13.731199999999999</c:v>
                </c:pt>
                <c:pt idx="1">
                  <c:v>6.2858000000000001</c:v>
                </c:pt>
                <c:pt idx="2">
                  <c:v>12.5945</c:v>
                </c:pt>
                <c:pt idx="3">
                  <c:v>27.471399999999999</c:v>
                </c:pt>
                <c:pt idx="4">
                  <c:v>8.3772000000000002</c:v>
                </c:pt>
                <c:pt idx="5">
                  <c:v>27.067599999999999</c:v>
                </c:pt>
                <c:pt idx="6">
                  <c:v>8.1601999999999997</c:v>
                </c:pt>
                <c:pt idx="7">
                  <c:v>8.7202999999999999</c:v>
                </c:pt>
                <c:pt idx="8">
                  <c:v>18.1736</c:v>
                </c:pt>
                <c:pt idx="9">
                  <c:v>34.206899999999997</c:v>
                </c:pt>
                <c:pt idx="10">
                  <c:v>11.3589</c:v>
                </c:pt>
                <c:pt idx="11">
                  <c:v>12.7089</c:v>
                </c:pt>
                <c:pt idx="12">
                  <c:v>9.3880999999999997</c:v>
                </c:pt>
                <c:pt idx="13">
                  <c:v>7.0854999999999997</c:v>
                </c:pt>
                <c:pt idx="14">
                  <c:v>13.0253</c:v>
                </c:pt>
                <c:pt idx="15">
                  <c:v>23.4785</c:v>
                </c:pt>
                <c:pt idx="16">
                  <c:v>8.1207999999999991</c:v>
                </c:pt>
                <c:pt idx="17">
                  <c:v>26.1585</c:v>
                </c:pt>
                <c:pt idx="18">
                  <c:v>41.538699999999999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0-47DC-A7D6-824AF60160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21/06/2023 - 12/06/2024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Original Farmers Arms Eccleston PR75QS</c:v>
                </c:pt>
                <c:pt idx="1">
                  <c:v>Wheatsheaf Hotel PR268PH</c:v>
                </c:pt>
                <c:pt idx="2">
                  <c:v>Wheatsheaf Inn Croston PR269RA</c:v>
                </c:pt>
                <c:pt idx="3">
                  <c:v>Dog &amp; Partridge PR75ES</c:v>
                </c:pt>
                <c:pt idx="4">
                  <c:v>Eagle &amp; Child PR253AA</c:v>
                </c:pt>
                <c:pt idx="5">
                  <c:v>Plough Inn PR76HB</c:v>
                </c:pt>
                <c:pt idx="6">
                  <c:v>Bay Horse Chorley PR76JH</c:v>
                </c:pt>
                <c:pt idx="7">
                  <c:v>Croston Sports Club PR269RR</c:v>
                </c:pt>
                <c:pt idx="8">
                  <c:v>Farmers Arms Heskin PR75NP</c:v>
                </c:pt>
                <c:pt idx="9">
                  <c:v>Rose &amp; Crown Inn PR268LP</c:v>
                </c:pt>
                <c:pt idx="10">
                  <c:v>The Stag PR253EL</c:v>
                </c:pt>
                <c:pt idx="11">
                  <c:v>Mill at Charnock Farm PR255DA</c:v>
                </c:pt>
                <c:pt idx="12">
                  <c:v>The Talbot PR76HX</c:v>
                </c:pt>
                <c:pt idx="13">
                  <c:v>The Leyland Lion PR252SA</c:v>
                </c:pt>
                <c:pt idx="14">
                  <c:v>Euxton Mills Hotel (Euxton) PR76JD</c:v>
                </c:pt>
                <c:pt idx="15">
                  <c:v>The Astley Village Inn PR71XP</c:v>
                </c:pt>
                <c:pt idx="16">
                  <c:v>Euxton Cricket Club PR76DD</c:v>
                </c:pt>
                <c:pt idx="17">
                  <c:v>Hinds Head Inn PR75HL</c:v>
                </c:pt>
                <c:pt idx="18">
                  <c:v>Travellers Rest PR76EG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16.4407</c:v>
                </c:pt>
                <c:pt idx="1">
                  <c:v>8.4266000000000005</c:v>
                </c:pt>
                <c:pt idx="2">
                  <c:v>14.3927</c:v>
                </c:pt>
                <c:pt idx="3">
                  <c:v>29.029599999999999</c:v>
                </c:pt>
                <c:pt idx="4">
                  <c:v>9.5861999999999998</c:v>
                </c:pt>
                <c:pt idx="5">
                  <c:v>28.0975</c:v>
                </c:pt>
                <c:pt idx="6">
                  <c:v>9.0426000000000002</c:v>
                </c:pt>
                <c:pt idx="7">
                  <c:v>9.5934000000000008</c:v>
                </c:pt>
                <c:pt idx="8">
                  <c:v>18.9312</c:v>
                </c:pt>
                <c:pt idx="9">
                  <c:v>34.682499999999997</c:v>
                </c:pt>
                <c:pt idx="10">
                  <c:v>11.624000000000001</c:v>
                </c:pt>
                <c:pt idx="11">
                  <c:v>12.9459</c:v>
                </c:pt>
                <c:pt idx="12">
                  <c:v>9.3587000000000007</c:v>
                </c:pt>
                <c:pt idx="13">
                  <c:v>6.9969000000000001</c:v>
                </c:pt>
                <c:pt idx="14">
                  <c:v>12.925700000000001</c:v>
                </c:pt>
                <c:pt idx="15">
                  <c:v>23.301100000000002</c:v>
                </c:pt>
                <c:pt idx="16">
                  <c:v>7.6952999999999996</c:v>
                </c:pt>
                <c:pt idx="17">
                  <c:v>24.741599999999998</c:v>
                </c:pt>
                <c:pt idx="18">
                  <c:v>38.414999999999999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0-47DC-A7D6-824AF60160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PR76HB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Plough Inn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22.22%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£38.42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56.23%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Euxton Balshaw Lane(2.62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hamlet and isolated dwellings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Preston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PR76EG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Travellers Rest PR76EG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PR268LP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Rose &amp; Crown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Talbot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PR76HX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66.36%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21.25%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30.77%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Marstons - T&amp;L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Star Pubs &amp; Bars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58865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Travellers Rest PR76EG and 97 Chains in 3 Miles from 21/06/2023 - 12/06/2024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Travellers Rest PR76EG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24520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Travellers Rest PR76EG for 21/06/2023 - 12/06/2024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Travellers Rest PR76EG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Travellers Rest PR76EG, who are the top 20 competitors from 97 Chains in 3 Miles for 21/06/2023 - 12/06/2024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Travellers Rest PR76EG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Travellers Rest PR76EG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Travellers Rest PR76EG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£433K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£433K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£2.89M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£96.40M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7117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Travellers Rest PR76EG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Local Destination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£10000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Travellers Rest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23.12%</a:t>
                      </a:r>
                    </a:p>
                  </a:txBody>
                  <a:tcPr horzOverflow="overflow">
                    <a:solidFill>
                      <a:srgbClr val="F8696B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14.66%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12.48%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9.02%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4508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13.10%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8.32%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15.70%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9.53%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12.14%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10.98%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105065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5.82%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29.29%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10.78%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11.72%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15.43%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Travellers Rest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10.02%</a:t>
                      </a:r>
                    </a:p>
                  </a:txBody>
                  <a:tcPr horzOverflow="overflow">
                    <a:solidFill>
                      <a:srgbClr val="4FC0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-1.10%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-6.56%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-12.27%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2.95%</a:t>
                      </a:r>
                    </a:p>
                  </a:txBody>
                  <a:tcPr horzOverflow="overflow">
                    <a:solidFill>
                      <a:srgbClr val="4FC042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-4.97%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0.04%</a:t>
                      </a:r>
                    </a:p>
                  </a:txBody>
                  <a:tcPr horzOverflow="overflow">
                    <a:solidFill>
                      <a:srgbClr val="4FC04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Travellers Rest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15.02%</a:t>
                      </a:r>
                    </a:p>
                  </a:txBody>
                  <a:tcPr horzOverflow="overflow">
                    <a:solidFill>
                      <a:srgbClr val="4FC042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1.40%</a:t>
                      </a:r>
                    </a:p>
                  </a:txBody>
                  <a:tcPr horzOverflow="overflow">
                    <a:solidFill>
                      <a:srgbClr val="4FC0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-14.63%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-7.35%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0.76%</a:t>
                      </a:r>
                    </a:p>
                  </a:txBody>
                  <a:tcPr horzOverflow="overflow">
                    <a:solidFill>
                      <a:srgbClr val="4FC042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-4.54%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1.91%</a:t>
                      </a:r>
                    </a:p>
                  </a:txBody>
                  <a:tcPr horzOverflow="overflow">
                    <a:solidFill>
                      <a:srgbClr val="4FC042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5.00%</a:t>
                      </a:r>
                    </a:p>
                  </a:txBody>
                  <a:tcPr horzOverflow="overflow">
                    <a:solidFill>
                      <a:srgbClr val="4FC042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2.50%</a:t>
                      </a:r>
                    </a:p>
                  </a:txBody>
                  <a:tcPr horzOverflow="overflow">
                    <a:solidFill>
                      <a:srgbClr val="4FC0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-8.07%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4.92%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-2.19%</a:t>
                      </a:r>
                    </a:p>
                  </a:txBody>
                  <a:tcPr horzOverflow="overflow">
                    <a:solidFill>
                      <a:srgbClr val="C042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0.43%</a:t>
                      </a:r>
                    </a:p>
                  </a:txBody>
                  <a:tcPr horzOverflow="overflow">
                    <a:solidFill>
                      <a:srgbClr val="4FC0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1.87%</a:t>
                      </a:r>
                    </a:p>
                  </a:txBody>
                  <a:tcPr horzOverflow="overflow">
                    <a:solidFill>
                      <a:srgbClr val="4FC042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-4.45%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Travellers Rest PR76EG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7.22%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14.66%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12.48%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7.17%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9.02%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22.86%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Inn PR268LP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4.49%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42.09%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26.43%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Talbot PR76HX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13.50%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4.09%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15.61%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11.85%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16.49%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Inn PR76HB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16.27%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6.67%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29.12%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7.39%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17.41%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Euxton Mills Hotel (Euxton) PR76JD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9.66%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10.48%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14.67%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12.11%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Mill at Charnock Farm PR255DA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12.29%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13.19%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10.75%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12.95%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16.25%</a:t>
                      </a:r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11.14%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Wheatsheaf Inn Croston PR269RA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39.72%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17.79%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14.88%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Dog &amp; Partridge PR75ES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18.81%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17.54%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16.89%</a:t>
                      </a:r>
                    </a:p>
                  </a:txBody>
                  <a:tcPr horzOverflow="overflow">
                    <a:solidFill>
                      <a:srgbClr val="F8696B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8.57%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11.26%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9.69%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13.36%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Farmers Arms Heskin PR75NP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17.32%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8.02%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10.15%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Stag PR253EL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21.18%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20.52%</a:t>
                      </a:r>
                    </a:p>
                  </a:txBody>
                  <a:tcPr horzOverflow="overflow">
                    <a:solidFill>
                      <a:srgbClr val="F8696B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15.33%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9.30%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9.18%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Eagle &amp; Child PR253AA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10.41%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12.59%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19.18%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11.20%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Croston Sports Club PR269RR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9.25%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16.59%</a:t>
                      </a:r>
                    </a:p>
                  </a:txBody>
                  <a:tcPr horzOverflow="overflow">
                    <a:solidFill>
                      <a:srgbClr val="F8696B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12.00%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15.73%</a:t>
                      </a:r>
                    </a:p>
                  </a:txBody>
                  <a:tcPr horzOverflow="overflow">
                    <a:solidFill>
                      <a:srgbClr val="F8696B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8.42%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15.57%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Euxton Cricket Club PR76DD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7.36%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3.82%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16.08%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20.69%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15.28%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29.75%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Hinds Head Inn PR75HL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16.24%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6.03%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19.10%</a:t>
                      </a:r>
                    </a:p>
                  </a:txBody>
                  <a:tcPr horzOverflow="overflow">
                    <a:solidFill>
                      <a:srgbClr val="F8696B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10.74%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Wheatsheaf Hotel PR268PH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16.80%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17.81%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Bay Horse Chorley PR76JH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13.60%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Original Farmers Arms Eccleston PR75QS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18.66%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13.18%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Astley Village Inn PR71XP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16.40%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18.18%</a:t>
                      </a:r>
                    </a:p>
                  </a:txBody>
                  <a:tcPr horzOverflow="overflow">
                    <a:solidFill>
                      <a:srgbClr val="F8696B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Verthe Euxton Mills PR76JD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10.39%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16.42%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11.02%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12.49%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13.15%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Leyland Lion PR252SA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20.07%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11.59%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10.50%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12.49%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Broadfield Arms PR251XH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22.27%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3.84%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21.60%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13.94%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5.39%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Bowling Green PR75LA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9.28%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17.00%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12.64%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11.31%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&amp; Crown Hotel PR254QA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6.48%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53.82%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28.19%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Woodsman PR255RY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17.75%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18.64%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16.74%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10.95%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Gables PR252SD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15.08%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9.30%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12.73%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15.71%</a:t>
                      </a:r>
                    </a:p>
                  </a:txBody>
                  <a:tcPr horzOverflow="overflow">
                    <a:solidFill>
                      <a:srgbClr val="F8696B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10.16%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Travellers Rest PR76EG and 97 Chains in 3 Miles from 21/06/2023 - 12/06/2024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Travellers Rest PR76EG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58865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Travellers Rest PR76EG and 97 Chains in 3 Miles from 21/06/2023 - 12/06/2024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Travellers Rest PR76EG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58865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Travellers Rest PR76EG and 97 Chains in 3 Miles from 21/06/2023 - 12/06/2024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Travellers Rest PR76EG and 97 Chains in 3 Miles from 21/06/2023 - 12/06/2024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Travellers Rest PR76EG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25062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379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Travellers Rest PR76EG and 97 Chains in 3 Miles from 21/06/2023 - 12/06/2024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Travellers Rest PR76EG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25299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Travellers Rest PR76EG and 97 Chains in 3 Miles from 21/06/2023 - 12/06/2024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Travellers Rest PR76EG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25299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Travellers Rest PR76EG and 97 Chains in 3 Miles from 21/06/2023 - 12/06/2024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Travellers Rest PR76EG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Travellers Rest PR76EG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21/06/2023 - 12/06/2024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Travellers Rest PR76EG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58865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732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2069</Words>
  <Characters>0</Characters>
  <Application>Microsoft Office PowerPoint</Application>
  <PresentationFormat>Widescreen</PresentationFormat>
  <Lines>0</Lines>
  <Paragraphs>809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2024-07-03T12:16:40Z</dcterms:modified>
</cp:coreProperties>
</file>