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2-4360-975F-64FB1658DE5D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6.4899999999999999E-2</c:v>
                </c:pt>
                <c:pt idx="1">
                  <c:v>9.0999999999999998E-2</c:v>
                </c:pt>
                <c:pt idx="2">
                  <c:v>9.0300000000000005E-2</c:v>
                </c:pt>
                <c:pt idx="3">
                  <c:v>0.11269999999999999</c:v>
                </c:pt>
                <c:pt idx="4">
                  <c:v>0.17610000000000001</c:v>
                </c:pt>
                <c:pt idx="5">
                  <c:v>0.22839999999999999</c:v>
                </c:pt>
                <c:pt idx="6">
                  <c:v>0.23619999999999999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2-4360-975F-64FB1658D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4.3700000000000003E-2</c:v>
                </c:pt>
                <c:pt idx="1">
                  <c:v>4.2500000000000003E-2</c:v>
                </c:pt>
                <c:pt idx="2">
                  <c:v>0.11609999999999999</c:v>
                </c:pt>
                <c:pt idx="3">
                  <c:v>0.11169999999999999</c:v>
                </c:pt>
                <c:pt idx="4">
                  <c:v>0.16550000000000001</c:v>
                </c:pt>
                <c:pt idx="5">
                  <c:v>0.24940000000000001</c:v>
                </c:pt>
                <c:pt idx="6">
                  <c:v>0.2707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2-4360-975F-64FB1658D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 Victoria GU48BY</c:v>
                </c:pt>
                <c:pt idx="1">
                  <c:v>Bricklayers Arms Shamley GU50UA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1.6422000000000001</c:v>
                </c:pt>
                <c:pt idx="1">
                  <c:v>1.2414000000000001</c:v>
                </c:pt>
                <c:pt idx="2">
                  <c:v>0.58679999999999999</c:v>
                </c:pt>
                <c:pt idx="3">
                  <c:v>-0.42030000000000001</c:v>
                </c:pt>
                <c:pt idx="4">
                  <c:v>-0.55879999999999996</c:v>
                </c:pt>
                <c:pt idx="5">
                  <c:v>-0.73929999999999996</c:v>
                </c:pt>
                <c:pt idx="6">
                  <c:v>-0.88349999999999995</c:v>
                </c:pt>
                <c:pt idx="7">
                  <c:v>-1.6600999999999999</c:v>
                </c:pt>
                <c:pt idx="8">
                  <c:v>-1.7584</c:v>
                </c:pt>
                <c:pt idx="9">
                  <c:v>-2.1833999999999998</c:v>
                </c:pt>
                <c:pt idx="10">
                  <c:v>-4.8362999999999996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FB5-4593-B1C2-02BEF2F33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46-4491-9FB9-17D7D20DB420}"/>
              </c:ext>
            </c:extLst>
          </c:dPt>
          <c:cat>
            <c:strRef>
              <c:f>'Sheet1'!$A$2:$A$13</c:f>
              <c:strCache>
                <c:ptCount val="12"/>
                <c:pt idx="0">
                  <c:v>Drummond GU59AG</c:v>
                </c:pt>
                <c:pt idx="1">
                  <c:v>Queen Victoria GU48BY</c:v>
                </c:pt>
                <c:pt idx="2">
                  <c:v>Jolly Farmer Inn GU50HB</c:v>
                </c:pt>
                <c:pt idx="3">
                  <c:v>Bricklayers Arms Shamley GU50UA</c:v>
                </c:pt>
                <c:pt idx="4">
                  <c:v>Red Lion GU50UB</c:v>
                </c:pt>
                <c:pt idx="5">
                  <c:v>Steam Dreams Rail GU59AE</c:v>
                </c:pt>
                <c:pt idx="6">
                  <c:v>Botanical Bubbles GU50JR</c:v>
                </c:pt>
                <c:pt idx="7">
                  <c:v>Bramley Social Club GU50AX</c:v>
                </c:pt>
                <c:pt idx="8">
                  <c:v>Percy Arms (Chilworth) GU48NP</c:v>
                </c:pt>
                <c:pt idx="9">
                  <c:v>Wheatsheaf Bramley GU50HB</c:v>
                </c:pt>
                <c:pt idx="10">
                  <c:v>Grantley Arms GU50PE</c:v>
                </c:pt>
                <c:pt idx="11">
                  <c:v>William IV (Albury) GU59DG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0.1227</c:v>
                </c:pt>
                <c:pt idx="1">
                  <c:v>4.0399999999999998E-2</c:v>
                </c:pt>
                <c:pt idx="2">
                  <c:v>7.3300000000000004E-2</c:v>
                </c:pt>
                <c:pt idx="3">
                  <c:v>4.1399999999999999E-2</c:v>
                </c:pt>
                <c:pt idx="4">
                  <c:v>0.10539999999999999</c:v>
                </c:pt>
                <c:pt idx="5">
                  <c:v>4.7999999999999996E-3</c:v>
                </c:pt>
                <c:pt idx="6">
                  <c:v>0</c:v>
                </c:pt>
                <c:pt idx="7">
                  <c:v>2.8E-3</c:v>
                </c:pt>
                <c:pt idx="8">
                  <c:v>0.28000000000000003</c:v>
                </c:pt>
                <c:pt idx="9">
                  <c:v>4.3900000000000002E-2</c:v>
                </c:pt>
                <c:pt idx="10">
                  <c:v>0.20530000000000001</c:v>
                </c:pt>
                <c:pt idx="11">
                  <c:v>7.9600000000000004E-2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6-4491-9FB9-17D7D20DB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07/06/2023 - 29/05/2024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Drummond GU59AG</c:v>
                </c:pt>
                <c:pt idx="1">
                  <c:v>Queen Victoria GU48BY</c:v>
                </c:pt>
                <c:pt idx="2">
                  <c:v>Jolly Farmer Inn GU50HB</c:v>
                </c:pt>
                <c:pt idx="3">
                  <c:v>Bricklayers Arms Shamley GU50UA</c:v>
                </c:pt>
                <c:pt idx="4">
                  <c:v>Red Lion GU50UB</c:v>
                </c:pt>
                <c:pt idx="5">
                  <c:v>Steam Dreams Rail GU59AE</c:v>
                </c:pt>
                <c:pt idx="6">
                  <c:v>Botanical Bubbles GU50JR</c:v>
                </c:pt>
                <c:pt idx="7">
                  <c:v>Bramley Social Club GU50AX</c:v>
                </c:pt>
                <c:pt idx="8">
                  <c:v>Percy Arms (Chilworth) GU48NP</c:v>
                </c:pt>
                <c:pt idx="9">
                  <c:v>Wheatsheaf Bramley GU50HB</c:v>
                </c:pt>
                <c:pt idx="10">
                  <c:v>Grantley Arms GU50PE</c:v>
                </c:pt>
                <c:pt idx="11">
                  <c:v>William IV (Albury) GU59DG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0.17460000000000001</c:v>
                </c:pt>
                <c:pt idx="1">
                  <c:v>0.05</c:v>
                </c:pt>
                <c:pt idx="2">
                  <c:v>8.2600000000000007E-2</c:v>
                </c:pt>
                <c:pt idx="3">
                  <c:v>4.8899999999999999E-2</c:v>
                </c:pt>
                <c:pt idx="4">
                  <c:v>0.1081</c:v>
                </c:pt>
                <c:pt idx="5">
                  <c:v>5.7000000000000002E-3</c:v>
                </c:pt>
                <c:pt idx="6">
                  <c:v>2.0000000000000001E-4</c:v>
                </c:pt>
                <c:pt idx="7">
                  <c:v>2.0999999999999999E-3</c:v>
                </c:pt>
                <c:pt idx="8">
                  <c:v>0.27410000000000001</c:v>
                </c:pt>
                <c:pt idx="9">
                  <c:v>3.3500000000000002E-2</c:v>
                </c:pt>
                <c:pt idx="10">
                  <c:v>0.1895</c:v>
                </c:pt>
                <c:pt idx="11">
                  <c:v>3.0099999999999998E-2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6-4491-9FB9-17D7D20DB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Drummond GU59AG</c:v>
                </c:pt>
                <c:pt idx="1">
                  <c:v>Queen Victoria GU48BY</c:v>
                </c:pt>
              </c:strCache>
            </c:strRef>
          </c:cat>
          <c:val>
            <c:numRef>
              <c:f>'Sheet1'!$D$2:$D$13</c:f>
              <c:numCache>
                <c:formatCode>General</c:formatCode>
                <c:ptCount val="12"/>
                <c:pt idx="0">
                  <c:v>5.1900000000000002E-2</c:v>
                </c:pt>
                <c:pt idx="1">
                  <c:v>9.5999999999999992E-3</c:v>
                </c:pt>
                <c:pt idx="2">
                  <c:v>9.2999999999999992E-3</c:v>
                </c:pt>
                <c:pt idx="3">
                  <c:v>7.4999999999999997E-3</c:v>
                </c:pt>
                <c:pt idx="4">
                  <c:v>2.7000000000000001E-3</c:v>
                </c:pt>
                <c:pt idx="5">
                  <c:v>8.9999999999999998E-4</c:v>
                </c:pt>
                <c:pt idx="6">
                  <c:v>2.0000000000000001E-4</c:v>
                </c:pt>
                <c:pt idx="7">
                  <c:v>-6.9999999999999999E-4</c:v>
                </c:pt>
                <c:pt idx="8">
                  <c:v>-5.8999999999999999E-3</c:v>
                </c:pt>
                <c:pt idx="9">
                  <c:v>-1.04E-2</c:v>
                </c:pt>
                <c:pt idx="10">
                  <c:v>-1.5800000000000002E-2</c:v>
                </c:pt>
                <c:pt idx="11">
                  <c:v>-4.9500000000000002E-2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70-42E6-84B6-6274C7507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ED-4CFB-BE01-13B0A3989231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1.9199999999999998E-2</c:v>
                </c:pt>
                <c:pt idx="1">
                  <c:v>7.3800000000000004E-2</c:v>
                </c:pt>
                <c:pt idx="2">
                  <c:v>0.184</c:v>
                </c:pt>
                <c:pt idx="3">
                  <c:v>0.2283</c:v>
                </c:pt>
                <c:pt idx="4">
                  <c:v>0.23899999999999999</c:v>
                </c:pt>
                <c:pt idx="5">
                  <c:v>0.1464</c:v>
                </c:pt>
                <c:pt idx="6">
                  <c:v>0.10879999999999999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ED-4CFB-BE01-13B0A39892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1.6899999999999998E-2</c:v>
                </c:pt>
                <c:pt idx="1">
                  <c:v>6.8699999999999997E-2</c:v>
                </c:pt>
                <c:pt idx="2">
                  <c:v>0.18820000000000001</c:v>
                </c:pt>
                <c:pt idx="3">
                  <c:v>0.20880000000000001</c:v>
                </c:pt>
                <c:pt idx="4">
                  <c:v>0.25280000000000002</c:v>
                </c:pt>
                <c:pt idx="5">
                  <c:v>0.129</c:v>
                </c:pt>
                <c:pt idx="6">
                  <c:v>0.1353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ED-4CFB-BE01-13B0A3989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-2.3E-3</c:v>
                </c:pt>
                <c:pt idx="1">
                  <c:v>-5.1000000000000004E-3</c:v>
                </c:pt>
                <c:pt idx="2">
                  <c:v>4.1999999999999997E-3</c:v>
                </c:pt>
                <c:pt idx="3">
                  <c:v>-1.95E-2</c:v>
                </c:pt>
                <c:pt idx="4">
                  <c:v>1.38E-2</c:v>
                </c:pt>
                <c:pt idx="5">
                  <c:v>-1.7399999999999999E-2</c:v>
                </c:pt>
                <c:pt idx="6">
                  <c:v>2.6499999999999999E-2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84-4E0F-A330-2254E1CFD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-2.12E-2</c:v>
                </c:pt>
                <c:pt idx="1">
                  <c:v>-4.8500000000000001E-2</c:v>
                </c:pt>
                <c:pt idx="2">
                  <c:v>2.58E-2</c:v>
                </c:pt>
                <c:pt idx="3">
                  <c:v>-1E-3</c:v>
                </c:pt>
                <c:pt idx="4">
                  <c:v>-1.06E-2</c:v>
                </c:pt>
                <c:pt idx="5">
                  <c:v>2.1000000000000001E-2</c:v>
                </c:pt>
                <c:pt idx="6">
                  <c:v>3.4500000000000003E-2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23-4087-ADCE-2F1BF82DD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12-4C3F-AEED-D2E57663A3DA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0.63990000000000002</c:v>
                </c:pt>
                <c:pt idx="1">
                  <c:v>0.32129999999999997</c:v>
                </c:pt>
                <c:pt idx="2">
                  <c:v>3.8699999999999998E-2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2-4C3F-AEED-D2E57663A3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0.75890000000000002</c:v>
                </c:pt>
                <c:pt idx="1">
                  <c:v>0.2135</c:v>
                </c:pt>
                <c:pt idx="2">
                  <c:v>2.7400000000000001E-2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2-4C3F-AEED-D2E57663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0.11899999999999999</c:v>
                </c:pt>
                <c:pt idx="1">
                  <c:v>-0.10780000000000001</c:v>
                </c:pt>
                <c:pt idx="2">
                  <c:v>-1.1299999999999999E-2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A37-4654-AF68-1790CFAF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81-4651-A7C6-A48FF19060C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0.32679999999999998</c:v>
                </c:pt>
                <c:pt idx="1">
                  <c:v>0.67310000000000003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1-4651-A7C6-A48FF1906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0.30649999999999999</c:v>
                </c:pt>
                <c:pt idx="1">
                  <c:v>0.69340000000000002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81-4651-A7C6-A48FF1906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-2.0299999999999999E-2</c:v>
                </c:pt>
                <c:pt idx="1">
                  <c:v>2.0299999999999999E-2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D7-487E-B35C-1C1B5D8EC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29-4F4E-853C-53D4C5FDAA6B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2.4899999999999999E-2</c:v>
                </c:pt>
                <c:pt idx="1">
                  <c:v>1.11E-2</c:v>
                </c:pt>
                <c:pt idx="2">
                  <c:v>0.1555</c:v>
                </c:pt>
                <c:pt idx="3">
                  <c:v>4.1300000000000003E-2</c:v>
                </c:pt>
                <c:pt idx="4">
                  <c:v>0.1898</c:v>
                </c:pt>
                <c:pt idx="5">
                  <c:v>3.7900000000000003E-2</c:v>
                </c:pt>
                <c:pt idx="6">
                  <c:v>4.3499999999999997E-2</c:v>
                </c:pt>
                <c:pt idx="7">
                  <c:v>0.4955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29-4F4E-853C-53D4C5FDAA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1.9199999999999998E-2</c:v>
                </c:pt>
                <c:pt idx="1">
                  <c:v>1.6000000000000001E-3</c:v>
                </c:pt>
                <c:pt idx="2">
                  <c:v>0.12989999999999999</c:v>
                </c:pt>
                <c:pt idx="3">
                  <c:v>1.1000000000000001E-3</c:v>
                </c:pt>
                <c:pt idx="4">
                  <c:v>0.104</c:v>
                </c:pt>
                <c:pt idx="5">
                  <c:v>1.7600000000000001E-2</c:v>
                </c:pt>
                <c:pt idx="6">
                  <c:v>5.7299999999999997E-2</c:v>
                </c:pt>
                <c:pt idx="7">
                  <c:v>0.66879999999999995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29-4F4E-853C-53D4C5FDA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-5.7000000000000002E-3</c:v>
                </c:pt>
                <c:pt idx="1">
                  <c:v>-9.4999999999999998E-3</c:v>
                </c:pt>
                <c:pt idx="2">
                  <c:v>-2.5600000000000001E-2</c:v>
                </c:pt>
                <c:pt idx="3">
                  <c:v>-4.02E-2</c:v>
                </c:pt>
                <c:pt idx="4">
                  <c:v>-8.5800000000000001E-2</c:v>
                </c:pt>
                <c:pt idx="5">
                  <c:v>-2.0299999999999999E-2</c:v>
                </c:pt>
                <c:pt idx="6">
                  <c:v>1.38E-2</c:v>
                </c:pt>
                <c:pt idx="7">
                  <c:v>0.17330000000000001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67-4A7D-A930-77EB13A2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84-47BB-AF0F-F1305A06B77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0.19800000000000001</c:v>
                </c:pt>
                <c:pt idx="1">
                  <c:v>0.1618</c:v>
                </c:pt>
                <c:pt idx="2">
                  <c:v>0.15790000000000001</c:v>
                </c:pt>
                <c:pt idx="3">
                  <c:v>0.16089999999999999</c:v>
                </c:pt>
                <c:pt idx="4">
                  <c:v>0.14580000000000001</c:v>
                </c:pt>
                <c:pt idx="5">
                  <c:v>9.7500000000000003E-2</c:v>
                </c:pt>
                <c:pt idx="6">
                  <c:v>7.7799999999999994E-2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84-47BB-AF0F-F1305A06B7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0.1082</c:v>
                </c:pt>
                <c:pt idx="1">
                  <c:v>0.20610000000000001</c:v>
                </c:pt>
                <c:pt idx="2">
                  <c:v>0.26769999999999999</c:v>
                </c:pt>
                <c:pt idx="3">
                  <c:v>7.9500000000000001E-2</c:v>
                </c:pt>
                <c:pt idx="4">
                  <c:v>0.15340000000000001</c:v>
                </c:pt>
                <c:pt idx="5">
                  <c:v>0.14649999999999999</c:v>
                </c:pt>
                <c:pt idx="6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84-47BB-AF0F-F1305A06B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-8.9800000000000005E-2</c:v>
                </c:pt>
                <c:pt idx="1">
                  <c:v>4.4299999999999999E-2</c:v>
                </c:pt>
                <c:pt idx="2">
                  <c:v>0.10979999999999999</c:v>
                </c:pt>
                <c:pt idx="3">
                  <c:v>-8.14E-2</c:v>
                </c:pt>
                <c:pt idx="4">
                  <c:v>7.6E-3</c:v>
                </c:pt>
                <c:pt idx="5">
                  <c:v>4.9000000000000002E-2</c:v>
                </c:pt>
                <c:pt idx="6">
                  <c:v>-3.95E-2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8A5-4F14-AA46-A2A930EF5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Red Lion GU50UB</c:v>
                </c:pt>
                <c:pt idx="1">
                  <c:v>Grantley Arms GU50PE</c:v>
                </c:pt>
                <c:pt idx="2">
                  <c:v>Percy Arms (Chilworth) GU48NP</c:v>
                </c:pt>
                <c:pt idx="3">
                  <c:v>Bricklayers Arms Shamley GU50UA</c:v>
                </c:pt>
                <c:pt idx="4">
                  <c:v>Drummond GU59AG</c:v>
                </c:pt>
                <c:pt idx="5">
                  <c:v>Jolly Farmer Inn GU50HB</c:v>
                </c:pt>
                <c:pt idx="6">
                  <c:v>Queen Victoria GU48BY</c:v>
                </c:pt>
                <c:pt idx="7">
                  <c:v>Wheatsheaf Bramley GU50HB</c:v>
                </c:pt>
                <c:pt idx="8">
                  <c:v>William IV (Albury) GU59DG</c:v>
                </c:pt>
                <c:pt idx="9">
                  <c:v>Bramley Social Club GU50AX</c:v>
                </c:pt>
                <c:pt idx="10">
                  <c:v>Steam Dreams Rail GU59AE</c:v>
                </c:pt>
                <c:pt idx="11">
                  <c:v>Botanical Bubbles GU50JR</c:v>
                </c:pt>
              </c:strCache>
            </c:strRef>
          </c:cat>
          <c:val>
            <c:numRef>
              <c:f>'Sheet1'!$F$2:$F$13</c:f>
              <c:numCache>
                <c:formatCode>General</c:formatCode>
                <c:ptCount val="12"/>
                <c:pt idx="0">
                  <c:v>0.4425</c:v>
                </c:pt>
                <c:pt idx="1">
                  <c:v>0.2011</c:v>
                </c:pt>
                <c:pt idx="2">
                  <c:v>0.1024</c:v>
                </c:pt>
                <c:pt idx="3">
                  <c:v>6.3899999999999998E-2</c:v>
                </c:pt>
                <c:pt idx="4">
                  <c:v>5.3999999999999999E-2</c:v>
                </c:pt>
                <c:pt idx="5">
                  <c:v>5.1799999999999999E-2</c:v>
                </c:pt>
                <c:pt idx="6">
                  <c:v>3.7400000000000003E-2</c:v>
                </c:pt>
                <c:pt idx="7">
                  <c:v>3.32E-2</c:v>
                </c:pt>
                <c:pt idx="8">
                  <c:v>1.0999999999999999E-2</c:v>
                </c:pt>
                <c:pt idx="9">
                  <c:v>1.1999999999999999E-3</c:v>
                </c:pt>
                <c:pt idx="10">
                  <c:v>8.0000000000000004E-4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3-4518-8441-E4771FC97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B7-4B4B-B5D7-0113B1E6DFC1}"/>
              </c:ext>
            </c:extLst>
          </c:dPt>
          <c:cat>
            <c:strRef>
              <c:f>'Sheet1'!$A$2:$A$13</c:f>
              <c:strCache>
                <c:ptCount val="12"/>
                <c:pt idx="0">
                  <c:v>Bricklayers Arms Shamley GU50UA</c:v>
                </c:pt>
                <c:pt idx="1">
                  <c:v>Queen Victoria GU48BY</c:v>
                </c:pt>
                <c:pt idx="2">
                  <c:v>Drummond GU59AG</c:v>
                </c:pt>
                <c:pt idx="3">
                  <c:v>Wheatsheaf Bramley GU50HB</c:v>
                </c:pt>
                <c:pt idx="4">
                  <c:v>Grantley Arms GU50PE</c:v>
                </c:pt>
                <c:pt idx="5">
                  <c:v>Jolly Farmer Inn GU50HB</c:v>
                </c:pt>
                <c:pt idx="6">
                  <c:v>Steam Dreams Rail GU59AE</c:v>
                </c:pt>
                <c:pt idx="7">
                  <c:v>Botanical Bubbles GU50JR</c:v>
                </c:pt>
                <c:pt idx="8">
                  <c:v>Bramley Social Club GU50AX</c:v>
                </c:pt>
                <c:pt idx="9">
                  <c:v>Red Lion GU50UB</c:v>
                </c:pt>
                <c:pt idx="10">
                  <c:v>Percy Arms (Chilworth) GU48NP</c:v>
                </c:pt>
                <c:pt idx="11">
                  <c:v>William IV (Albury) GU59DG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4.8099999999999997E-2</c:v>
                </c:pt>
                <c:pt idx="1">
                  <c:v>2.4500000000000001E-2</c:v>
                </c:pt>
                <c:pt idx="2">
                  <c:v>0.08</c:v>
                </c:pt>
                <c:pt idx="3">
                  <c:v>3.1E-2</c:v>
                </c:pt>
                <c:pt idx="4">
                  <c:v>0.20119999999999999</c:v>
                </c:pt>
                <c:pt idx="5">
                  <c:v>6.4500000000000002E-2</c:v>
                </c:pt>
                <c:pt idx="6">
                  <c:v>0</c:v>
                </c:pt>
                <c:pt idx="7">
                  <c:v>0</c:v>
                </c:pt>
                <c:pt idx="8">
                  <c:v>1.5E-3</c:v>
                </c:pt>
                <c:pt idx="9">
                  <c:v>0.35749999999999998</c:v>
                </c:pt>
                <c:pt idx="10">
                  <c:v>0.13270000000000001</c:v>
                </c:pt>
                <c:pt idx="11">
                  <c:v>5.8500000000000003E-2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7-4B4B-B5D7-0113B1E6DF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07/06/2023 - 29/05/2024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Bricklayers Arms Shamley GU50UA</c:v>
                </c:pt>
                <c:pt idx="1">
                  <c:v>Queen Victoria GU48BY</c:v>
                </c:pt>
                <c:pt idx="2">
                  <c:v>Drummond GU59AG</c:v>
                </c:pt>
                <c:pt idx="3">
                  <c:v>Wheatsheaf Bramley GU50HB</c:v>
                </c:pt>
                <c:pt idx="4">
                  <c:v>Grantley Arms GU50PE</c:v>
                </c:pt>
                <c:pt idx="5">
                  <c:v>Jolly Farmer Inn GU50HB</c:v>
                </c:pt>
                <c:pt idx="6">
                  <c:v>Steam Dreams Rail GU59AE</c:v>
                </c:pt>
                <c:pt idx="7">
                  <c:v>Botanical Bubbles GU50JR</c:v>
                </c:pt>
                <c:pt idx="8">
                  <c:v>Bramley Social Club GU50AX</c:v>
                </c:pt>
                <c:pt idx="9">
                  <c:v>Red Lion GU50UB</c:v>
                </c:pt>
                <c:pt idx="10">
                  <c:v>Percy Arms (Chilworth) GU48NP</c:v>
                </c:pt>
                <c:pt idx="11">
                  <c:v>William IV (Albury) GU59DG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6.6000000000000003E-2</c:v>
                </c:pt>
                <c:pt idx="1">
                  <c:v>3.7199999999999997E-2</c:v>
                </c:pt>
                <c:pt idx="2">
                  <c:v>9.2299999999999993E-2</c:v>
                </c:pt>
                <c:pt idx="3">
                  <c:v>3.85E-2</c:v>
                </c:pt>
                <c:pt idx="4">
                  <c:v>0.20749999999999999</c:v>
                </c:pt>
                <c:pt idx="5">
                  <c:v>6.6199999999999995E-2</c:v>
                </c:pt>
                <c:pt idx="6">
                  <c:v>5.9999999999999995E-4</c:v>
                </c:pt>
                <c:pt idx="7">
                  <c:v>0</c:v>
                </c:pt>
                <c:pt idx="8">
                  <c:v>1.1999999999999999E-3</c:v>
                </c:pt>
                <c:pt idx="9">
                  <c:v>0.35460000000000003</c:v>
                </c:pt>
                <c:pt idx="10">
                  <c:v>0.1153</c:v>
                </c:pt>
                <c:pt idx="11">
                  <c:v>2.01E-2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7-4B4B-B5D7-0113B1E6D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Bricklayers Arms Shamley GU50UA</c:v>
                </c:pt>
                <c:pt idx="1">
                  <c:v>Queen Victoria GU48BY</c:v>
                </c:pt>
              </c:strCache>
            </c:strRef>
          </c:cat>
          <c:val>
            <c:numRef>
              <c:f>'Sheet1'!$D$2:$D$13</c:f>
              <c:numCache>
                <c:formatCode>General</c:formatCode>
                <c:ptCount val="12"/>
                <c:pt idx="0">
                  <c:v>1.7899999999999999E-2</c:v>
                </c:pt>
                <c:pt idx="1">
                  <c:v>1.2699999999999999E-2</c:v>
                </c:pt>
                <c:pt idx="2">
                  <c:v>1.23E-2</c:v>
                </c:pt>
                <c:pt idx="3">
                  <c:v>7.4999999999999997E-3</c:v>
                </c:pt>
                <c:pt idx="4">
                  <c:v>6.3E-3</c:v>
                </c:pt>
                <c:pt idx="5">
                  <c:v>1.6999999999999999E-3</c:v>
                </c:pt>
                <c:pt idx="6">
                  <c:v>5.9999999999999995E-4</c:v>
                </c:pt>
                <c:pt idx="7">
                  <c:v>0</c:v>
                </c:pt>
                <c:pt idx="8">
                  <c:v>-2.9999999999999997E-4</c:v>
                </c:pt>
                <c:pt idx="9">
                  <c:v>-2.8999999999999998E-3</c:v>
                </c:pt>
                <c:pt idx="10">
                  <c:v>-1.7399999999999999E-2</c:v>
                </c:pt>
                <c:pt idx="11">
                  <c:v>-3.8399999999999997E-2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3C2-40F3-A88E-45690DAA6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0.58194957552875204</c:v>
                </c:pt>
                <c:pt idx="1">
                  <c:v>0.75685781356160098</c:v>
                </c:pt>
                <c:pt idx="2">
                  <c:v>-0.36267096866985499</c:v>
                </c:pt>
                <c:pt idx="3">
                  <c:v>-3.24823680767931E-3</c:v>
                </c:pt>
                <c:pt idx="4">
                  <c:v>0.44014968240297198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E4B-A768-4D948589C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FB-4E4B-A768-4D948589C3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FB-4E4B-A768-4D948589C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 Lion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1.9199999999999998E-2</c:v>
                </c:pt>
                <c:pt idx="1">
                  <c:v>1.6000000000000001E-3</c:v>
                </c:pt>
                <c:pt idx="2">
                  <c:v>0.12989999999999999</c:v>
                </c:pt>
                <c:pt idx="3">
                  <c:v>1.1000000000000001E-3</c:v>
                </c:pt>
                <c:pt idx="4">
                  <c:v>0.104</c:v>
                </c:pt>
                <c:pt idx="5">
                  <c:v>1.7600000000000001E-2</c:v>
                </c:pt>
                <c:pt idx="6">
                  <c:v>5.7299999999999997E-2</c:v>
                </c:pt>
                <c:pt idx="7">
                  <c:v>0.66879999999999995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A-4DB0-B442-4516F8FFCB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2.4899999999999999E-2</c:v>
                </c:pt>
                <c:pt idx="1">
                  <c:v>1.11E-2</c:v>
                </c:pt>
                <c:pt idx="2">
                  <c:v>0.1555</c:v>
                </c:pt>
                <c:pt idx="3">
                  <c:v>4.1300000000000003E-2</c:v>
                </c:pt>
                <c:pt idx="4">
                  <c:v>0.1898</c:v>
                </c:pt>
                <c:pt idx="5">
                  <c:v>3.7900000000000003E-2</c:v>
                </c:pt>
                <c:pt idx="6">
                  <c:v>4.3499999999999997E-2</c:v>
                </c:pt>
                <c:pt idx="7">
                  <c:v>0.4955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A-4DB0-B442-4516F8FFCB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5.74E-2</c:v>
                </c:pt>
                <c:pt idx="2">
                  <c:v>0.29470000000000002</c:v>
                </c:pt>
                <c:pt idx="3">
                  <c:v>0.1069</c:v>
                </c:pt>
                <c:pt idx="4">
                  <c:v>0.1173</c:v>
                </c:pt>
                <c:pt idx="5">
                  <c:v>0.1168</c:v>
                </c:pt>
                <c:pt idx="6">
                  <c:v>7.0800000000000002E-2</c:v>
                </c:pt>
                <c:pt idx="7">
                  <c:v>0.15479999999999999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A-4DB0-B442-4516F8FF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85-4C57-8331-EBABAEA423B9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0.62780000000000002</c:v>
                </c:pt>
                <c:pt idx="1">
                  <c:v>0.24349999999999999</c:v>
                </c:pt>
                <c:pt idx="2">
                  <c:v>5.9400000000000001E-2</c:v>
                </c:pt>
                <c:pt idx="3">
                  <c:v>3.4799999999999998E-2</c:v>
                </c:pt>
                <c:pt idx="4">
                  <c:v>3.4200000000000001E-2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5-4C57-8331-EBABAEA423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GU50UB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0.66310000000000002</c:v>
                </c:pt>
                <c:pt idx="1">
                  <c:v>0.24349999999999999</c:v>
                </c:pt>
                <c:pt idx="2">
                  <c:v>4.1700000000000001E-2</c:v>
                </c:pt>
                <c:pt idx="3">
                  <c:v>2.5700000000000001E-2</c:v>
                </c:pt>
                <c:pt idx="4">
                  <c:v>2.5700000000000001E-2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5-4C57-8331-EBABAEA42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3.5299999999999998E-2</c:v>
                </c:pt>
                <c:pt idx="1">
                  <c:v>0</c:v>
                </c:pt>
                <c:pt idx="2">
                  <c:v>-1.77E-2</c:v>
                </c:pt>
                <c:pt idx="3">
                  <c:v>-9.1000000000000004E-3</c:v>
                </c:pt>
                <c:pt idx="4">
                  <c:v>-8.5000000000000006E-3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0AF-45EE-9B8D-19E3578F1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BD-4655-BF09-096951507939}"/>
              </c:ext>
            </c:extLst>
          </c:dPt>
          <c:cat>
            <c:strRef>
              <c:f>'Sheet1'!$A$2:$A$12</c:f>
              <c:strCache>
                <c:ptCount val="11"/>
                <c:pt idx="0">
                  <c:v>Queen Victoria GU48BY</c:v>
                </c:pt>
                <c:pt idx="1">
                  <c:v>Bricklayers Arms Shamley GU50UA</c:v>
                </c:pt>
                <c:pt idx="2">
                  <c:v>Wheatsheaf Bramley GU50HB</c:v>
                </c:pt>
                <c:pt idx="3">
                  <c:v>Bramley Social Club GU50AX</c:v>
                </c:pt>
                <c:pt idx="4">
                  <c:v>Percy Arms (Chilworth) GU48NP</c:v>
                </c:pt>
                <c:pt idx="5">
                  <c:v>Red Lion GU50UB</c:v>
                </c:pt>
                <c:pt idx="6">
                  <c:v>Steam Dreams Rail GU59AE</c:v>
                </c:pt>
                <c:pt idx="7">
                  <c:v>Drummond GU59AG</c:v>
                </c:pt>
                <c:pt idx="8">
                  <c:v>William IV (Albury) GU59DG</c:v>
                </c:pt>
                <c:pt idx="9">
                  <c:v>Jolly Farmer Inn GU50HB</c:v>
                </c:pt>
                <c:pt idx="10">
                  <c:v>Grantley Arms GU50PE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14.363200000000001</c:v>
                </c:pt>
                <c:pt idx="1">
                  <c:v>28.933499999999999</c:v>
                </c:pt>
                <c:pt idx="2">
                  <c:v>13.9208</c:v>
                </c:pt>
                <c:pt idx="3">
                  <c:v>8.7757000000000005</c:v>
                </c:pt>
                <c:pt idx="4">
                  <c:v>44.059800000000003</c:v>
                </c:pt>
                <c:pt idx="5">
                  <c:v>31.668800000000001</c:v>
                </c:pt>
                <c:pt idx="6">
                  <c:v>28.494499999999999</c:v>
                </c:pt>
                <c:pt idx="7">
                  <c:v>33.371600000000001</c:v>
                </c:pt>
                <c:pt idx="8">
                  <c:v>22.759799999999998</c:v>
                </c:pt>
                <c:pt idx="9">
                  <c:v>22.2544</c:v>
                </c:pt>
                <c:pt idx="10">
                  <c:v>34.209600000000002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D-4655-BF09-0969515079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07/06/2023 - 29/05/2024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Queen Victoria GU48BY</c:v>
                </c:pt>
                <c:pt idx="1">
                  <c:v>Bricklayers Arms Shamley GU50UA</c:v>
                </c:pt>
                <c:pt idx="2">
                  <c:v>Wheatsheaf Bramley GU50HB</c:v>
                </c:pt>
                <c:pt idx="3">
                  <c:v>Bramley Social Club GU50AX</c:v>
                </c:pt>
                <c:pt idx="4">
                  <c:v>Percy Arms (Chilworth) GU48NP</c:v>
                </c:pt>
                <c:pt idx="5">
                  <c:v>Red Lion GU50UB</c:v>
                </c:pt>
                <c:pt idx="6">
                  <c:v>Steam Dreams Rail GU59AE</c:v>
                </c:pt>
                <c:pt idx="7">
                  <c:v>Drummond GU59AG</c:v>
                </c:pt>
                <c:pt idx="8">
                  <c:v>William IV (Albury) GU59DG</c:v>
                </c:pt>
                <c:pt idx="9">
                  <c:v>Jolly Farmer Inn GU50HB</c:v>
                </c:pt>
                <c:pt idx="10">
                  <c:v>Grantley Arms GU50PE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16.005400000000002</c:v>
                </c:pt>
                <c:pt idx="1">
                  <c:v>30.174900000000001</c:v>
                </c:pt>
                <c:pt idx="2">
                  <c:v>14.5076</c:v>
                </c:pt>
                <c:pt idx="3">
                  <c:v>8.3553999999999995</c:v>
                </c:pt>
                <c:pt idx="4">
                  <c:v>43.500999999999998</c:v>
                </c:pt>
                <c:pt idx="5">
                  <c:v>30.929500000000001</c:v>
                </c:pt>
                <c:pt idx="6">
                  <c:v>27.611000000000001</c:v>
                </c:pt>
                <c:pt idx="7">
                  <c:v>31.711500000000001</c:v>
                </c:pt>
                <c:pt idx="8">
                  <c:v>21.0014</c:v>
                </c:pt>
                <c:pt idx="9">
                  <c:v>20.071000000000002</c:v>
                </c:pt>
                <c:pt idx="10">
                  <c:v>29.3733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BD-4655-BF09-09695150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GU50UA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Bricklayers Arms Shamley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31.16%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£30.93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69.35%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Chilworth(3.38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village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Guildford and Aldershot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GU50UB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Red Lion GU50UB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GU50PE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Grantley Arms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Percy Arms (Chilworth)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GU48NP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75.90%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25.28%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27.08%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Youngs Managed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Red Lion GU50UB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GU50UB for 07/06/2023 - 29/05/2024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GU50UB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566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Red Lion GU50UB, who are the top 20 competitors from 97 Chains in 3 Miles for 07/06/2023 - 29/05/2024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Red Lion GU50UB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Red Lion GU50UB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Red Lion GU50UB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£10.07M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 bwMode="white"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 bwMode="white"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 bwMode="white"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 bwMode="white"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 bwMode="white"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 bwMode="white">
          <a:xfrm>
            <a:off x="2689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 bwMode="white"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 bwMode="white"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 bwMode="white"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 bwMode="white"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kern="1200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kern="800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Red Lion GU50UB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 bwMode="white"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 bwMode="white"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 bwMode="white"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 bwMode="white"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 bwMode="white"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 bwMode="white"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white"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 bwMode="white"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 bwMode="white"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 bwMode="white"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 bwMode="white"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 bwMode="white"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 bwMode="white"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 bwMode="white"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 bwMode="white"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 bwMode="white"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 bwMode="white"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 bwMode="white"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white"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104416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5.74%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15.48%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-0.57%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-0.95%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-2.56%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-4.02%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-8.58%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-2.03%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C042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-6.16%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-5.58%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-16.48%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-10.58%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-1.33%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-9.92%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-1.35%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51.40%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-5.59%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-4.63%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-13.92%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-6.56%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7.25%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-7.89%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-2.73%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GU50UB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Grantley Arms GU50PE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Percy Arms (Chilworth) GU48NP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11.79%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20.26%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Bricklayers Arms Shamley GU50UA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30.63%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22.13%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Drummond GU59AG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17.54%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Jolly Farmer Inn GU50HB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37.78%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 Victoria GU48BY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34.83%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Wheatsheaf Bramley GU50HB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William IV (Albury) GU59DG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Bramley Social Club GU50AX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82.02%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Steam Dreams Rail GU59AE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13.25%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22.31%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26.72%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Botanical Bubbles GU50JR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Red Lion GU50UB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Red Lion GU50UB and 97 Chains in 3 Miles from 07/06/2023 - 29/05/2024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Red Lion GU50UB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Red Lion GU50UB and 97 Chains in 3 Miles from 07/06/2023 - 29/05/2024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Red Lion GU50UB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4435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Red Lion GU50UB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4450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Red Lion GU50UB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4450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GU50UB and 97 Chains in 3 Miles from 07/06/2023 - 29/05/2024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Red Lion GU50UB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Red Lion GU50UB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07/06/2023 - 29/05/2024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GU50UB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1795</Words>
  <Characters>0</Characters>
  <Application>Microsoft Office PowerPoint</Application>
  <PresentationFormat>Widescreen</PresentationFormat>
  <Lines>0</Lines>
  <Paragraphs>679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2024-06-19T09:50:59Z</dcterms:modified>
</cp:coreProperties>
</file>