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114" d="100"/>
          <a:sy n="114" d="100"/>
        </p:scale>
        <p:origin x="55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9EA-4A0A-87B3-6BCB382A1BB1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5.28E-2</c:v>
                </c:pt>
                <c:pt idx="1">
                  <c:v>5.8200000000000002E-2</c:v>
                </c:pt>
                <c:pt idx="2">
                  <c:v>7.0699999999999999E-2</c:v>
                </c:pt>
                <c:pt idx="3">
                  <c:v>8.8499999999999995E-2</c:v>
                </c:pt>
                <c:pt idx="4">
                  <c:v>0.2059</c:v>
                </c:pt>
                <c:pt idx="5">
                  <c:v>0.32390000000000002</c:v>
                </c:pt>
                <c:pt idx="6">
                  <c:v>0.1996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EA-4A0A-87B3-6BCB382A1BB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Three Crutches ME23UG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7.9899999999999999E-2</c:v>
                </c:pt>
                <c:pt idx="1">
                  <c:v>8.0399999999999999E-2</c:v>
                </c:pt>
                <c:pt idx="2">
                  <c:v>9.9900000000000003E-2</c:v>
                </c:pt>
                <c:pt idx="3">
                  <c:v>0.1111</c:v>
                </c:pt>
                <c:pt idx="4">
                  <c:v>0.20569999999999999</c:v>
                </c:pt>
                <c:pt idx="5">
                  <c:v>0.2414</c:v>
                </c:pt>
                <c:pt idx="6">
                  <c:v>0.1812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9EA-4A0A-87B3-6BCB382A1B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White Hart ME21AD</c:v>
                </c:pt>
                <c:pt idx="1">
                  <c:v>Boat House ME24DR</c:v>
                </c:pt>
              </c:strCache>
            </c:strRef>
          </c:cat>
          <c:val>
            <c:numRef>
              <c:f>'Sheet1'!$D$2:$D$20</c:f>
              <c:numCache>
                <c:formatCode>General</c:formatCode>
                <c:ptCount val="19"/>
                <c:pt idx="0">
                  <c:v>3.2507000000000001</c:v>
                </c:pt>
                <c:pt idx="1">
                  <c:v>3.0569000000000002</c:v>
                </c:pt>
                <c:pt idx="2">
                  <c:v>2.3948</c:v>
                </c:pt>
                <c:pt idx="3">
                  <c:v>1.1633</c:v>
                </c:pt>
                <c:pt idx="4">
                  <c:v>1.0227999999999999</c:v>
                </c:pt>
                <c:pt idx="5">
                  <c:v>1.0208999999999999</c:v>
                </c:pt>
                <c:pt idx="6">
                  <c:v>0.96040000000000003</c:v>
                </c:pt>
                <c:pt idx="7">
                  <c:v>0.9214</c:v>
                </c:pt>
                <c:pt idx="8">
                  <c:v>0.85680000000000001</c:v>
                </c:pt>
                <c:pt idx="9">
                  <c:v>0.78859999999999997</c:v>
                </c:pt>
                <c:pt idx="10">
                  <c:v>0.62880000000000003</c:v>
                </c:pt>
                <c:pt idx="11">
                  <c:v>0.25619999999999998</c:v>
                </c:pt>
                <c:pt idx="12">
                  <c:v>7.0400000000000004E-2</c:v>
                </c:pt>
                <c:pt idx="13">
                  <c:v>1.1900000000000001E-2</c:v>
                </c:pt>
                <c:pt idx="14">
                  <c:v>-0.1661</c:v>
                </c:pt>
                <c:pt idx="15">
                  <c:v>-0.7167</c:v>
                </c:pt>
                <c:pt idx="16">
                  <c:v>-0.93989999999999996</c:v>
                </c:pt>
                <c:pt idx="17">
                  <c:v>-2.0682</c:v>
                </c:pt>
                <c:pt idx="18">
                  <c:v>-3.3355000000000001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9A8B-4D1F-BA06-EB4A216729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04/05/2022 - 26/04/2023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980-4C57-8829-5F8C557D717F}"/>
              </c:ext>
            </c:extLst>
          </c:dPt>
          <c:cat>
            <c:strRef>
              <c:f>'Sheet1'!$A$2:$A$21</c:f>
              <c:strCache>
                <c:ptCount val="20"/>
                <c:pt idx="0">
                  <c:v>Kings Head Rochester ME11LD</c:v>
                </c:pt>
                <c:pt idx="1">
                  <c:v>Ye Arrow ME11TE</c:v>
                </c:pt>
                <c:pt idx="2">
                  <c:v>White Hart ME21AD</c:v>
                </c:pt>
                <c:pt idx="3">
                  <c:v>Three Crutches ME23UG</c:v>
                </c:pt>
                <c:pt idx="4">
                  <c:v>Bounty Strood ME22XH</c:v>
                </c:pt>
                <c:pt idx="5">
                  <c:v>Boat House ME24DR</c:v>
                </c:pt>
                <c:pt idx="6">
                  <c:v>Crown ME11PT</c:v>
                </c:pt>
                <c:pt idx="7">
                  <c:v>Stone Horse ME38EN</c:v>
                </c:pt>
                <c:pt idx="8">
                  <c:v>Gardeners Arms ME37AS</c:v>
                </c:pt>
                <c:pt idx="9">
                  <c:v>Ship Inn (Cobham) DA123BN</c:v>
                </c:pt>
                <c:pt idx="10">
                  <c:v>Crafty Fox ME38AG</c:v>
                </c:pt>
                <c:pt idx="11">
                  <c:v>Cuxton Social Working Mens Club &amp; Institute ME21EZ</c:v>
                </c:pt>
                <c:pt idx="12">
                  <c:v>See Ho Gravesend DA123JX</c:v>
                </c:pt>
                <c:pt idx="13">
                  <c:v>Coach And Horses Strood ME23PA</c:v>
                </c:pt>
                <c:pt idx="14">
                  <c:v>The Golden Lion ME11EL</c:v>
                </c:pt>
                <c:pt idx="15">
                  <c:v>Leather Bottle Hotel (Cobham) DA123BZ</c:v>
                </c:pt>
                <c:pt idx="16">
                  <c:v>City Wall Wine Bar ME11JT</c:v>
                </c:pt>
                <c:pt idx="17">
                  <c:v>Dead Pigeon ME11DJ</c:v>
                </c:pt>
                <c:pt idx="18">
                  <c:v>George Vaults Inn ME11LN</c:v>
                </c:pt>
                <c:pt idx="19">
                  <c:v>Casino Rooms ME11PD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0</c:v>
                </c:pt>
                <c:pt idx="1">
                  <c:v>4.9599999999999998E-2</c:v>
                </c:pt>
                <c:pt idx="2">
                  <c:v>1.7299999999999999E-2</c:v>
                </c:pt>
                <c:pt idx="3">
                  <c:v>2.53E-2</c:v>
                </c:pt>
                <c:pt idx="4">
                  <c:v>1.09E-2</c:v>
                </c:pt>
                <c:pt idx="5">
                  <c:v>3.9399999999999998E-2</c:v>
                </c:pt>
                <c:pt idx="6">
                  <c:v>5.6899999999999999E-2</c:v>
                </c:pt>
                <c:pt idx="7">
                  <c:v>2.52E-2</c:v>
                </c:pt>
                <c:pt idx="8">
                  <c:v>1.41E-2</c:v>
                </c:pt>
                <c:pt idx="9">
                  <c:v>2.5999999999999999E-2</c:v>
                </c:pt>
                <c:pt idx="10">
                  <c:v>1.6E-2</c:v>
                </c:pt>
                <c:pt idx="11">
                  <c:v>1.6299999999999999E-2</c:v>
                </c:pt>
                <c:pt idx="12">
                  <c:v>4.6300000000000001E-2</c:v>
                </c:pt>
                <c:pt idx="13">
                  <c:v>1.9800000000000002E-2</c:v>
                </c:pt>
                <c:pt idx="14">
                  <c:v>0.1002</c:v>
                </c:pt>
                <c:pt idx="15">
                  <c:v>5.2900000000000003E-2</c:v>
                </c:pt>
                <c:pt idx="16">
                  <c:v>7.2900000000000006E-2</c:v>
                </c:pt>
                <c:pt idx="17">
                  <c:v>7.7200000000000005E-2</c:v>
                </c:pt>
                <c:pt idx="18">
                  <c:v>0.14399999999999999</c:v>
                </c:pt>
                <c:pt idx="19">
                  <c:v>0.18870000000000001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80-4C57-8829-5F8C557D717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03/05/2023 - 24/04/2024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Kings Head Rochester ME11LD</c:v>
                </c:pt>
                <c:pt idx="1">
                  <c:v>Ye Arrow ME11TE</c:v>
                </c:pt>
                <c:pt idx="2">
                  <c:v>White Hart ME21AD</c:v>
                </c:pt>
                <c:pt idx="3">
                  <c:v>Three Crutches ME23UG</c:v>
                </c:pt>
                <c:pt idx="4">
                  <c:v>Bounty Strood ME22XH</c:v>
                </c:pt>
                <c:pt idx="5">
                  <c:v>Boat House ME24DR</c:v>
                </c:pt>
                <c:pt idx="6">
                  <c:v>Crown ME11PT</c:v>
                </c:pt>
                <c:pt idx="7">
                  <c:v>Stone Horse ME38EN</c:v>
                </c:pt>
                <c:pt idx="8">
                  <c:v>Gardeners Arms ME37AS</c:v>
                </c:pt>
                <c:pt idx="9">
                  <c:v>Ship Inn (Cobham) DA123BN</c:v>
                </c:pt>
                <c:pt idx="10">
                  <c:v>Crafty Fox ME38AG</c:v>
                </c:pt>
                <c:pt idx="11">
                  <c:v>Cuxton Social Working Mens Club &amp; Institute ME21EZ</c:v>
                </c:pt>
                <c:pt idx="12">
                  <c:v>See Ho Gravesend DA123JX</c:v>
                </c:pt>
                <c:pt idx="13">
                  <c:v>Coach And Horses Strood ME23PA</c:v>
                </c:pt>
                <c:pt idx="14">
                  <c:v>The Golden Lion ME11EL</c:v>
                </c:pt>
                <c:pt idx="15">
                  <c:v>Leather Bottle Hotel (Cobham) DA123BZ</c:v>
                </c:pt>
                <c:pt idx="16">
                  <c:v>City Wall Wine Bar ME11JT</c:v>
                </c:pt>
                <c:pt idx="17">
                  <c:v>Dead Pigeon ME11DJ</c:v>
                </c:pt>
                <c:pt idx="18">
                  <c:v>George Vaults Inn ME11LN</c:v>
                </c:pt>
                <c:pt idx="19">
                  <c:v>Casino Rooms ME11PD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3.6600000000000001E-2</c:v>
                </c:pt>
                <c:pt idx="1">
                  <c:v>7.3700000000000002E-2</c:v>
                </c:pt>
                <c:pt idx="2">
                  <c:v>3.8399999999999997E-2</c:v>
                </c:pt>
                <c:pt idx="3">
                  <c:v>3.5999999999999997E-2</c:v>
                </c:pt>
                <c:pt idx="4">
                  <c:v>1.7399999999999999E-2</c:v>
                </c:pt>
                <c:pt idx="5">
                  <c:v>4.4499999999999998E-2</c:v>
                </c:pt>
                <c:pt idx="6">
                  <c:v>6.08E-2</c:v>
                </c:pt>
                <c:pt idx="7">
                  <c:v>2.8799999999999999E-2</c:v>
                </c:pt>
                <c:pt idx="8">
                  <c:v>1.6899999999999998E-2</c:v>
                </c:pt>
                <c:pt idx="9">
                  <c:v>2.86E-2</c:v>
                </c:pt>
                <c:pt idx="10">
                  <c:v>1.67E-2</c:v>
                </c:pt>
                <c:pt idx="11">
                  <c:v>1.7000000000000001E-2</c:v>
                </c:pt>
                <c:pt idx="12">
                  <c:v>4.5100000000000001E-2</c:v>
                </c:pt>
                <c:pt idx="13">
                  <c:v>1.8200000000000001E-2</c:v>
                </c:pt>
                <c:pt idx="14">
                  <c:v>9.7000000000000003E-2</c:v>
                </c:pt>
                <c:pt idx="15">
                  <c:v>4.41E-2</c:v>
                </c:pt>
                <c:pt idx="16">
                  <c:v>6.3700000000000007E-2</c:v>
                </c:pt>
                <c:pt idx="17">
                  <c:v>6.6799999999999998E-2</c:v>
                </c:pt>
                <c:pt idx="18">
                  <c:v>0.13039999999999999</c:v>
                </c:pt>
                <c:pt idx="19">
                  <c:v>0.1181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80-4C57-8829-5F8C557D71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Kings Head Rochester ME11LD</c:v>
                </c:pt>
                <c:pt idx="1">
                  <c:v>Ye Arrow ME11TE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3.6600000000000001E-2</c:v>
                </c:pt>
                <c:pt idx="1">
                  <c:v>2.41E-2</c:v>
                </c:pt>
                <c:pt idx="2">
                  <c:v>2.1100000000000001E-2</c:v>
                </c:pt>
                <c:pt idx="3">
                  <c:v>1.0699999999999999E-2</c:v>
                </c:pt>
                <c:pt idx="4">
                  <c:v>6.4999999999999997E-3</c:v>
                </c:pt>
                <c:pt idx="5">
                  <c:v>5.1000000000000004E-3</c:v>
                </c:pt>
                <c:pt idx="6">
                  <c:v>3.8999999999999998E-3</c:v>
                </c:pt>
                <c:pt idx="7">
                  <c:v>3.5999999999999999E-3</c:v>
                </c:pt>
                <c:pt idx="8">
                  <c:v>2.8E-3</c:v>
                </c:pt>
                <c:pt idx="9">
                  <c:v>2.5999999999999999E-3</c:v>
                </c:pt>
                <c:pt idx="10">
                  <c:v>6.9999999999999999E-4</c:v>
                </c:pt>
                <c:pt idx="11">
                  <c:v>6.9999999999999999E-4</c:v>
                </c:pt>
                <c:pt idx="12">
                  <c:v>-1.1999999999999999E-3</c:v>
                </c:pt>
                <c:pt idx="13">
                  <c:v>-1.6000000000000001E-3</c:v>
                </c:pt>
                <c:pt idx="14">
                  <c:v>-3.2000000000000002E-3</c:v>
                </c:pt>
                <c:pt idx="15">
                  <c:v>-8.8000000000000005E-3</c:v>
                </c:pt>
                <c:pt idx="16">
                  <c:v>-9.1999999999999998E-3</c:v>
                </c:pt>
                <c:pt idx="17">
                  <c:v>-1.04E-2</c:v>
                </c:pt>
                <c:pt idx="18">
                  <c:v>-1.3599999999999999E-2</c:v>
                </c:pt>
                <c:pt idx="19">
                  <c:v>-7.0599999999999996E-2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4D30-4BF6-B1BF-41AE8E997D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2B0-47C6-B807-5F2941EC51F6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9.1700000000000004E-2</c:v>
                </c:pt>
                <c:pt idx="1">
                  <c:v>0.1825</c:v>
                </c:pt>
                <c:pt idx="2">
                  <c:v>0.22789999999999999</c:v>
                </c:pt>
                <c:pt idx="3">
                  <c:v>0.19989999999999999</c:v>
                </c:pt>
                <c:pt idx="4">
                  <c:v>0.16669999999999999</c:v>
                </c:pt>
                <c:pt idx="5">
                  <c:v>9.0499999999999997E-2</c:v>
                </c:pt>
                <c:pt idx="6">
                  <c:v>4.0300000000000002E-2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B0-47C6-B807-5F2941EC51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Three Crutches ME23UG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4.4999999999999998E-2</c:v>
                </c:pt>
                <c:pt idx="1">
                  <c:v>0.13450000000000001</c:v>
                </c:pt>
                <c:pt idx="2">
                  <c:v>0.28210000000000002</c:v>
                </c:pt>
                <c:pt idx="3">
                  <c:v>0.16289999999999999</c:v>
                </c:pt>
                <c:pt idx="4">
                  <c:v>0.20710000000000001</c:v>
                </c:pt>
                <c:pt idx="5">
                  <c:v>0.10299999999999999</c:v>
                </c:pt>
                <c:pt idx="6">
                  <c:v>6.4899999999999999E-2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B0-47C6-B807-5F2941EC51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-4.6699999999999998E-2</c:v>
                </c:pt>
                <c:pt idx="1">
                  <c:v>-4.8000000000000001E-2</c:v>
                </c:pt>
                <c:pt idx="2">
                  <c:v>5.4199999999999998E-2</c:v>
                </c:pt>
                <c:pt idx="3">
                  <c:v>-3.6999999999999998E-2</c:v>
                </c:pt>
                <c:pt idx="4">
                  <c:v>4.0399999999999998E-2</c:v>
                </c:pt>
                <c:pt idx="5">
                  <c:v>1.2500000000000001E-2</c:v>
                </c:pt>
                <c:pt idx="6">
                  <c:v>2.46E-2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F0AD-4ED5-9DB2-E4146B4A11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2.7099999999999999E-2</c:v>
                </c:pt>
                <c:pt idx="1">
                  <c:v>2.2200000000000001E-2</c:v>
                </c:pt>
                <c:pt idx="2">
                  <c:v>2.92E-2</c:v>
                </c:pt>
                <c:pt idx="3">
                  <c:v>2.2599999999999999E-2</c:v>
                </c:pt>
                <c:pt idx="4">
                  <c:v>-2.0000000000000001E-4</c:v>
                </c:pt>
                <c:pt idx="5">
                  <c:v>-8.2500000000000004E-2</c:v>
                </c:pt>
                <c:pt idx="6">
                  <c:v>-1.84E-2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5346-4E9A-8755-CABA66066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6EF-41DF-9B77-F2E0A14E5A1C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0.2742</c:v>
                </c:pt>
                <c:pt idx="1">
                  <c:v>0.56240000000000001</c:v>
                </c:pt>
                <c:pt idx="2">
                  <c:v>0.16320000000000001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EF-41DF-9B77-F2E0A14E5A1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Three Crutches ME23UG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0.37609999999999999</c:v>
                </c:pt>
                <c:pt idx="1">
                  <c:v>0.44619999999999999</c:v>
                </c:pt>
                <c:pt idx="2">
                  <c:v>0.17749999999999999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EF-41DF-9B77-F2E0A14E5A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0.1019</c:v>
                </c:pt>
                <c:pt idx="1">
                  <c:v>-0.1162</c:v>
                </c:pt>
                <c:pt idx="2">
                  <c:v>1.43E-2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B878-4158-B7F3-4ED95CAE54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45E-41F8-9A19-E656DF999C5C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0.29509999999999997</c:v>
                </c:pt>
                <c:pt idx="1">
                  <c:v>0.70479999999999998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5E-41F8-9A19-E656DF999C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Three Crutches ME23UG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0.37019999999999997</c:v>
                </c:pt>
                <c:pt idx="1">
                  <c:v>0.62970000000000004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5E-41F8-9A19-E656DF999C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7.51E-2</c:v>
                </c:pt>
                <c:pt idx="1">
                  <c:v>-7.51E-2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A38B-440D-828A-38B79A7A58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052-492C-92FE-F03F7C840A5C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0.1321</c:v>
                </c:pt>
                <c:pt idx="1">
                  <c:v>7.0800000000000002E-2</c:v>
                </c:pt>
                <c:pt idx="2">
                  <c:v>0.13189999999999999</c:v>
                </c:pt>
                <c:pt idx="3">
                  <c:v>0.14419999999999999</c:v>
                </c:pt>
                <c:pt idx="4">
                  <c:v>0.1111</c:v>
                </c:pt>
                <c:pt idx="5">
                  <c:v>0.183</c:v>
                </c:pt>
                <c:pt idx="6">
                  <c:v>0.1066</c:v>
                </c:pt>
                <c:pt idx="7">
                  <c:v>0.1201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52-492C-92FE-F03F7C840A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Three Crutches ME23UG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0.12089999999999999</c:v>
                </c:pt>
                <c:pt idx="1">
                  <c:v>3.27E-2</c:v>
                </c:pt>
                <c:pt idx="2">
                  <c:v>0.20469999999999999</c:v>
                </c:pt>
                <c:pt idx="3">
                  <c:v>3.7100000000000001E-2</c:v>
                </c:pt>
                <c:pt idx="4">
                  <c:v>0.1168</c:v>
                </c:pt>
                <c:pt idx="5">
                  <c:v>0.15939999999999999</c:v>
                </c:pt>
                <c:pt idx="6">
                  <c:v>5.8799999999999998E-2</c:v>
                </c:pt>
                <c:pt idx="7">
                  <c:v>0.26910000000000001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52-492C-92FE-F03F7C840A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-1.12E-2</c:v>
                </c:pt>
                <c:pt idx="1">
                  <c:v>-3.8100000000000002E-2</c:v>
                </c:pt>
                <c:pt idx="2">
                  <c:v>7.2800000000000004E-2</c:v>
                </c:pt>
                <c:pt idx="3">
                  <c:v>-0.1071</c:v>
                </c:pt>
                <c:pt idx="4">
                  <c:v>5.7000000000000002E-3</c:v>
                </c:pt>
                <c:pt idx="5">
                  <c:v>-2.3599999999999999E-2</c:v>
                </c:pt>
                <c:pt idx="6">
                  <c:v>-4.7800000000000002E-2</c:v>
                </c:pt>
                <c:pt idx="7">
                  <c:v>0.14899999999999999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0137-45ED-8A06-C76B1FF840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F9A-4A60-8295-72CBAC996179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0.249</c:v>
                </c:pt>
                <c:pt idx="1">
                  <c:v>0.30080000000000001</c:v>
                </c:pt>
                <c:pt idx="2">
                  <c:v>0.1459</c:v>
                </c:pt>
                <c:pt idx="3">
                  <c:v>0.13439999999999999</c:v>
                </c:pt>
                <c:pt idx="4">
                  <c:v>7.7399999999999997E-2</c:v>
                </c:pt>
                <c:pt idx="5">
                  <c:v>4.9299999999999997E-2</c:v>
                </c:pt>
                <c:pt idx="6">
                  <c:v>4.2700000000000002E-2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9A-4A60-8295-72CBAC9961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Three Crutches ME23UG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0.18790000000000001</c:v>
                </c:pt>
                <c:pt idx="1">
                  <c:v>0.39789999999999998</c:v>
                </c:pt>
                <c:pt idx="2">
                  <c:v>0.1593</c:v>
                </c:pt>
                <c:pt idx="3">
                  <c:v>0.13539999999999999</c:v>
                </c:pt>
                <c:pt idx="4">
                  <c:v>6.9599999999999995E-2</c:v>
                </c:pt>
                <c:pt idx="5">
                  <c:v>3.49E-2</c:v>
                </c:pt>
                <c:pt idx="6">
                  <c:v>1.47E-2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F9A-4A60-8295-72CBAC9961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-6.1100000000000002E-2</c:v>
                </c:pt>
                <c:pt idx="1">
                  <c:v>9.7100000000000006E-2</c:v>
                </c:pt>
                <c:pt idx="2">
                  <c:v>1.34E-2</c:v>
                </c:pt>
                <c:pt idx="3">
                  <c:v>1E-3</c:v>
                </c:pt>
                <c:pt idx="4">
                  <c:v>-7.7999999999999996E-3</c:v>
                </c:pt>
                <c:pt idx="5">
                  <c:v>-1.44E-2</c:v>
                </c:pt>
                <c:pt idx="6">
                  <c:v>-2.8000000000000001E-2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1210-4551-AF0C-C134326343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Three Crutches ME23UG</c:v>
                </c:pt>
                <c:pt idx="1">
                  <c:v>Bounty Strood ME22XH</c:v>
                </c:pt>
                <c:pt idx="2">
                  <c:v>Stone Horse ME38EN</c:v>
                </c:pt>
                <c:pt idx="3">
                  <c:v>George Vaults Inn ME11LN</c:v>
                </c:pt>
                <c:pt idx="4">
                  <c:v>White Hart ME21AD</c:v>
                </c:pt>
                <c:pt idx="5">
                  <c:v>Crafty Fox ME38AG</c:v>
                </c:pt>
                <c:pt idx="6">
                  <c:v>See Ho Gravesend DA123JX</c:v>
                </c:pt>
                <c:pt idx="7">
                  <c:v>Ye Arrow ME11TE</c:v>
                </c:pt>
                <c:pt idx="8">
                  <c:v>The Golden Lion ME11EL</c:v>
                </c:pt>
                <c:pt idx="9">
                  <c:v>Coach And Horses Strood ME23PA</c:v>
                </c:pt>
                <c:pt idx="10">
                  <c:v>Crown ME11PT</c:v>
                </c:pt>
                <c:pt idx="11">
                  <c:v>Casino Rooms ME11PD</c:v>
                </c:pt>
                <c:pt idx="12">
                  <c:v>City Wall Wine Bar ME11JT</c:v>
                </c:pt>
                <c:pt idx="13">
                  <c:v>Cuxton Social Working Mens Club &amp; Institute ME21EZ</c:v>
                </c:pt>
                <c:pt idx="14">
                  <c:v>Gardeners Arms ME37AS</c:v>
                </c:pt>
                <c:pt idx="15">
                  <c:v>Dead Pigeon ME11DJ</c:v>
                </c:pt>
                <c:pt idx="16">
                  <c:v>Boat House ME24DR</c:v>
                </c:pt>
                <c:pt idx="17">
                  <c:v>Leather Bottle Hotel (Cobham) DA123BZ</c:v>
                </c:pt>
                <c:pt idx="18">
                  <c:v>Ship Inn (Cobham) DA123BN</c:v>
                </c:pt>
                <c:pt idx="19">
                  <c:v>Kings Head Rochester ME11LD</c:v>
                </c:pt>
              </c:strCache>
            </c:strRef>
          </c:cat>
          <c:val>
            <c:numRef>
              <c:f>'Sheet1'!$F$2:$F$21</c:f>
              <c:numCache>
                <c:formatCode>General</c:formatCode>
                <c:ptCount val="20"/>
                <c:pt idx="0">
                  <c:v>0.2898</c:v>
                </c:pt>
                <c:pt idx="1">
                  <c:v>7.1499999999999994E-2</c:v>
                </c:pt>
                <c:pt idx="2">
                  <c:v>6.6199999999999995E-2</c:v>
                </c:pt>
                <c:pt idx="3">
                  <c:v>6.1699999999999998E-2</c:v>
                </c:pt>
                <c:pt idx="4">
                  <c:v>5.6599999999999998E-2</c:v>
                </c:pt>
                <c:pt idx="5">
                  <c:v>3.95E-2</c:v>
                </c:pt>
                <c:pt idx="6">
                  <c:v>3.7199999999999997E-2</c:v>
                </c:pt>
                <c:pt idx="7">
                  <c:v>3.5700000000000003E-2</c:v>
                </c:pt>
                <c:pt idx="8">
                  <c:v>3.4700000000000002E-2</c:v>
                </c:pt>
                <c:pt idx="9">
                  <c:v>3.4299999999999997E-2</c:v>
                </c:pt>
                <c:pt idx="10">
                  <c:v>3.4000000000000002E-2</c:v>
                </c:pt>
                <c:pt idx="11">
                  <c:v>3.2500000000000001E-2</c:v>
                </c:pt>
                <c:pt idx="12">
                  <c:v>3.04E-2</c:v>
                </c:pt>
                <c:pt idx="13">
                  <c:v>3.0300000000000001E-2</c:v>
                </c:pt>
                <c:pt idx="14">
                  <c:v>2.9700000000000001E-2</c:v>
                </c:pt>
                <c:pt idx="15">
                  <c:v>2.6200000000000001E-2</c:v>
                </c:pt>
                <c:pt idx="16">
                  <c:v>2.53E-2</c:v>
                </c:pt>
                <c:pt idx="17">
                  <c:v>2.2200000000000001E-2</c:v>
                </c:pt>
                <c:pt idx="18">
                  <c:v>2.1100000000000001E-2</c:v>
                </c:pt>
                <c:pt idx="19">
                  <c:v>2.0199999999999999E-2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9A-4AC4-B8CF-30F8EE4449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04/05/2022 - 26/04/2023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ED2-412B-A696-A62CF31F04F8}"/>
              </c:ext>
            </c:extLst>
          </c:dPt>
          <c:cat>
            <c:strRef>
              <c:f>'Sheet1'!$A$2:$A$21</c:f>
              <c:strCache>
                <c:ptCount val="20"/>
                <c:pt idx="0">
                  <c:v>Three Crutches ME23UG</c:v>
                </c:pt>
                <c:pt idx="1">
                  <c:v>Bounty Strood ME22XH</c:v>
                </c:pt>
                <c:pt idx="2">
                  <c:v>White Hart ME21AD</c:v>
                </c:pt>
                <c:pt idx="3">
                  <c:v>Kings Head Rochester ME11LD</c:v>
                </c:pt>
                <c:pt idx="4">
                  <c:v>Ship Inn (Cobham) DA123BN</c:v>
                </c:pt>
                <c:pt idx="5">
                  <c:v>Ye Arrow ME11TE</c:v>
                </c:pt>
                <c:pt idx="6">
                  <c:v>Boat House ME24DR</c:v>
                </c:pt>
                <c:pt idx="7">
                  <c:v>Crown ME11PT</c:v>
                </c:pt>
                <c:pt idx="8">
                  <c:v>The Golden Lion ME11EL</c:v>
                </c:pt>
                <c:pt idx="9">
                  <c:v>Cuxton Social Working Mens Club &amp; Institute ME21EZ</c:v>
                </c:pt>
                <c:pt idx="10">
                  <c:v>Gardeners Arms ME37AS</c:v>
                </c:pt>
                <c:pt idx="11">
                  <c:v>Dead Pigeon ME11DJ</c:v>
                </c:pt>
                <c:pt idx="12">
                  <c:v>George Vaults Inn ME11LN</c:v>
                </c:pt>
                <c:pt idx="13">
                  <c:v>Crafty Fox ME38AG</c:v>
                </c:pt>
                <c:pt idx="14">
                  <c:v>Stone Horse ME38EN</c:v>
                </c:pt>
                <c:pt idx="15">
                  <c:v>Leather Bottle Hotel (Cobham) DA123BZ</c:v>
                </c:pt>
                <c:pt idx="16">
                  <c:v>See Ho Gravesend DA123JX</c:v>
                </c:pt>
                <c:pt idx="17">
                  <c:v>Coach And Horses Strood ME23PA</c:v>
                </c:pt>
                <c:pt idx="18">
                  <c:v>City Wall Wine Bar ME11JT</c:v>
                </c:pt>
                <c:pt idx="19">
                  <c:v>Casino Rooms ME11PD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0.19370000000000001</c:v>
                </c:pt>
                <c:pt idx="1">
                  <c:v>4.6399999999999997E-2</c:v>
                </c:pt>
                <c:pt idx="2">
                  <c:v>2.9000000000000001E-2</c:v>
                </c:pt>
                <c:pt idx="3">
                  <c:v>0</c:v>
                </c:pt>
                <c:pt idx="4">
                  <c:v>2.3900000000000001E-2</c:v>
                </c:pt>
                <c:pt idx="5">
                  <c:v>3.61E-2</c:v>
                </c:pt>
                <c:pt idx="6">
                  <c:v>2.92E-2</c:v>
                </c:pt>
                <c:pt idx="7">
                  <c:v>0.04</c:v>
                </c:pt>
                <c:pt idx="8">
                  <c:v>4.2700000000000002E-2</c:v>
                </c:pt>
                <c:pt idx="9">
                  <c:v>2.9399999999999999E-2</c:v>
                </c:pt>
                <c:pt idx="10">
                  <c:v>3.0800000000000001E-2</c:v>
                </c:pt>
                <c:pt idx="11">
                  <c:v>2.8899999999999999E-2</c:v>
                </c:pt>
                <c:pt idx="12">
                  <c:v>7.3599999999999999E-2</c:v>
                </c:pt>
                <c:pt idx="13">
                  <c:v>5.2200000000000003E-2</c:v>
                </c:pt>
                <c:pt idx="14">
                  <c:v>7.5200000000000003E-2</c:v>
                </c:pt>
                <c:pt idx="15">
                  <c:v>3.9199999999999999E-2</c:v>
                </c:pt>
                <c:pt idx="16">
                  <c:v>5.5800000000000002E-2</c:v>
                </c:pt>
                <c:pt idx="17">
                  <c:v>4.8599999999999997E-2</c:v>
                </c:pt>
                <c:pt idx="18">
                  <c:v>5.0799999999999998E-2</c:v>
                </c:pt>
                <c:pt idx="19">
                  <c:v>7.3499999999999996E-2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D2-412B-A696-A62CF31F04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03/05/2023 - 24/04/2024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Three Crutches ME23UG</c:v>
                </c:pt>
                <c:pt idx="1">
                  <c:v>Bounty Strood ME22XH</c:v>
                </c:pt>
                <c:pt idx="2">
                  <c:v>White Hart ME21AD</c:v>
                </c:pt>
                <c:pt idx="3">
                  <c:v>Kings Head Rochester ME11LD</c:v>
                </c:pt>
                <c:pt idx="4">
                  <c:v>Ship Inn (Cobham) DA123BN</c:v>
                </c:pt>
                <c:pt idx="5">
                  <c:v>Ye Arrow ME11TE</c:v>
                </c:pt>
                <c:pt idx="6">
                  <c:v>Boat House ME24DR</c:v>
                </c:pt>
                <c:pt idx="7">
                  <c:v>Crown ME11PT</c:v>
                </c:pt>
                <c:pt idx="8">
                  <c:v>The Golden Lion ME11EL</c:v>
                </c:pt>
                <c:pt idx="9">
                  <c:v>Cuxton Social Working Mens Club &amp; Institute ME21EZ</c:v>
                </c:pt>
                <c:pt idx="10">
                  <c:v>Gardeners Arms ME37AS</c:v>
                </c:pt>
                <c:pt idx="11">
                  <c:v>Dead Pigeon ME11DJ</c:v>
                </c:pt>
                <c:pt idx="12">
                  <c:v>George Vaults Inn ME11LN</c:v>
                </c:pt>
                <c:pt idx="13">
                  <c:v>Crafty Fox ME38AG</c:v>
                </c:pt>
                <c:pt idx="14">
                  <c:v>Stone Horse ME38EN</c:v>
                </c:pt>
                <c:pt idx="15">
                  <c:v>Leather Bottle Hotel (Cobham) DA123BZ</c:v>
                </c:pt>
                <c:pt idx="16">
                  <c:v>See Ho Gravesend DA123JX</c:v>
                </c:pt>
                <c:pt idx="17">
                  <c:v>Coach And Horses Strood ME23PA</c:v>
                </c:pt>
                <c:pt idx="18">
                  <c:v>City Wall Wine Bar ME11JT</c:v>
                </c:pt>
                <c:pt idx="19">
                  <c:v>Casino Rooms ME11PD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0.24579999999999999</c:v>
                </c:pt>
                <c:pt idx="1">
                  <c:v>7.85E-2</c:v>
                </c:pt>
                <c:pt idx="2">
                  <c:v>5.0500000000000003E-2</c:v>
                </c:pt>
                <c:pt idx="3">
                  <c:v>1.9599999999999999E-2</c:v>
                </c:pt>
                <c:pt idx="4">
                  <c:v>3.0300000000000001E-2</c:v>
                </c:pt>
                <c:pt idx="5">
                  <c:v>4.0300000000000002E-2</c:v>
                </c:pt>
                <c:pt idx="6">
                  <c:v>2.9100000000000001E-2</c:v>
                </c:pt>
                <c:pt idx="7">
                  <c:v>3.9800000000000002E-2</c:v>
                </c:pt>
                <c:pt idx="8">
                  <c:v>4.07E-2</c:v>
                </c:pt>
                <c:pt idx="9">
                  <c:v>2.7199999999999998E-2</c:v>
                </c:pt>
                <c:pt idx="10">
                  <c:v>2.81E-2</c:v>
                </c:pt>
                <c:pt idx="11">
                  <c:v>2.5899999999999999E-2</c:v>
                </c:pt>
                <c:pt idx="12">
                  <c:v>6.6299999999999998E-2</c:v>
                </c:pt>
                <c:pt idx="13">
                  <c:v>4.4900000000000002E-2</c:v>
                </c:pt>
                <c:pt idx="14">
                  <c:v>6.3799999999999996E-2</c:v>
                </c:pt>
                <c:pt idx="15">
                  <c:v>2.6700000000000002E-2</c:v>
                </c:pt>
                <c:pt idx="16">
                  <c:v>4.2200000000000001E-2</c:v>
                </c:pt>
                <c:pt idx="17">
                  <c:v>3.2599999999999997E-2</c:v>
                </c:pt>
                <c:pt idx="18">
                  <c:v>3.4599999999999999E-2</c:v>
                </c:pt>
                <c:pt idx="19">
                  <c:v>3.1899999999999998E-2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D2-412B-A696-A62CF31F04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Three Crutches ME23UG</c:v>
                </c:pt>
                <c:pt idx="1">
                  <c:v>Bounty Strood ME22XH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5.21E-2</c:v>
                </c:pt>
                <c:pt idx="1">
                  <c:v>3.2099999999999997E-2</c:v>
                </c:pt>
                <c:pt idx="2">
                  <c:v>2.1499999999999998E-2</c:v>
                </c:pt>
                <c:pt idx="3">
                  <c:v>1.9599999999999999E-2</c:v>
                </c:pt>
                <c:pt idx="4">
                  <c:v>6.4000000000000003E-3</c:v>
                </c:pt>
                <c:pt idx="5">
                  <c:v>4.1999999999999997E-3</c:v>
                </c:pt>
                <c:pt idx="6">
                  <c:v>-1E-4</c:v>
                </c:pt>
                <c:pt idx="7">
                  <c:v>-2.0000000000000001E-4</c:v>
                </c:pt>
                <c:pt idx="8">
                  <c:v>-2E-3</c:v>
                </c:pt>
                <c:pt idx="9">
                  <c:v>-2.2000000000000001E-3</c:v>
                </c:pt>
                <c:pt idx="10">
                  <c:v>-2.7000000000000001E-3</c:v>
                </c:pt>
                <c:pt idx="11">
                  <c:v>-3.0000000000000001E-3</c:v>
                </c:pt>
                <c:pt idx="12">
                  <c:v>-7.3000000000000001E-3</c:v>
                </c:pt>
                <c:pt idx="13">
                  <c:v>-7.3000000000000001E-3</c:v>
                </c:pt>
                <c:pt idx="14">
                  <c:v>-1.14E-2</c:v>
                </c:pt>
                <c:pt idx="15">
                  <c:v>-1.2500000000000001E-2</c:v>
                </c:pt>
                <c:pt idx="16">
                  <c:v>-1.3599999999999999E-2</c:v>
                </c:pt>
                <c:pt idx="17">
                  <c:v>-1.6E-2</c:v>
                </c:pt>
                <c:pt idx="18">
                  <c:v>-1.6199999999999999E-2</c:v>
                </c:pt>
                <c:pt idx="19">
                  <c:v>-4.1599999999999998E-2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2EBE-4CA0-9C1F-B6C65DE151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D4E-4EF3-8101-9C7C335BA89E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0.53700000000000003</c:v>
                </c:pt>
                <c:pt idx="1">
                  <c:v>0.28210000000000002</c:v>
                </c:pt>
                <c:pt idx="2">
                  <c:v>7.7899999999999997E-2</c:v>
                </c:pt>
                <c:pt idx="3">
                  <c:v>5.3600000000000002E-2</c:v>
                </c:pt>
                <c:pt idx="4">
                  <c:v>4.9200000000000001E-2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4E-4EF3-8101-9C7C335BA89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Three Crutches ME23UG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0.51880000000000004</c:v>
                </c:pt>
                <c:pt idx="1">
                  <c:v>0.29749999999999999</c:v>
                </c:pt>
                <c:pt idx="2">
                  <c:v>9.0899999999999995E-2</c:v>
                </c:pt>
                <c:pt idx="3">
                  <c:v>4.8300000000000003E-2</c:v>
                </c:pt>
                <c:pt idx="4">
                  <c:v>4.4200000000000003E-2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4E-4EF3-8101-9C7C335BA8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-1.8200000000000001E-2</c:v>
                </c:pt>
                <c:pt idx="1">
                  <c:v>1.54E-2</c:v>
                </c:pt>
                <c:pt idx="2">
                  <c:v>1.2999999999999999E-2</c:v>
                </c:pt>
                <c:pt idx="3">
                  <c:v>-5.3E-3</c:v>
                </c:pt>
                <c:pt idx="4">
                  <c:v>-5.0000000000000001E-3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A404-4B18-A61C-D3D9DB7032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04/05/2022 - 26/04/2023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536-4F87-B2D3-923F72C47DB2}"/>
              </c:ext>
            </c:extLst>
          </c:dPt>
          <c:cat>
            <c:strRef>
              <c:f>'Sheet1'!$A$2:$A$20</c:f>
              <c:strCache>
                <c:ptCount val="19"/>
                <c:pt idx="0">
                  <c:v>White Hart ME21AD</c:v>
                </c:pt>
                <c:pt idx="1">
                  <c:v>Boat House ME24DR</c:v>
                </c:pt>
                <c:pt idx="2">
                  <c:v>Crown ME11PT</c:v>
                </c:pt>
                <c:pt idx="3">
                  <c:v>Crafty Fox ME38AG</c:v>
                </c:pt>
                <c:pt idx="4">
                  <c:v>Cuxton Social Working Mens Club &amp; Institute ME21EZ</c:v>
                </c:pt>
                <c:pt idx="5">
                  <c:v>Casino Rooms ME11PD</c:v>
                </c:pt>
                <c:pt idx="6">
                  <c:v>Ship Inn (Cobham) DA123BN</c:v>
                </c:pt>
                <c:pt idx="7">
                  <c:v>Coach And Horses Strood ME23PA</c:v>
                </c:pt>
                <c:pt idx="8">
                  <c:v>George Vaults Inn ME11LN</c:v>
                </c:pt>
                <c:pt idx="9">
                  <c:v>See Ho Gravesend DA123JX</c:v>
                </c:pt>
                <c:pt idx="10">
                  <c:v>The Golden Lion ME11EL</c:v>
                </c:pt>
                <c:pt idx="11">
                  <c:v>Gardeners Arms ME37AS</c:v>
                </c:pt>
                <c:pt idx="12">
                  <c:v>Dead Pigeon ME11DJ</c:v>
                </c:pt>
                <c:pt idx="13">
                  <c:v>Ye Arrow ME11TE</c:v>
                </c:pt>
                <c:pt idx="14">
                  <c:v>Stone Horse ME38EN</c:v>
                </c:pt>
                <c:pt idx="15">
                  <c:v>City Wall Wine Bar ME11JT</c:v>
                </c:pt>
                <c:pt idx="16">
                  <c:v>Bounty Strood ME22XH</c:v>
                </c:pt>
                <c:pt idx="17">
                  <c:v>Leather Bottle Hotel (Cobham) DA123BZ</c:v>
                </c:pt>
                <c:pt idx="18">
                  <c:v>Three Crutches ME23UG</c:v>
                </c:pt>
              </c:strCache>
            </c:strRef>
          </c:cat>
          <c:val>
            <c:numRef>
              <c:f>'Sheet1'!$B$2:$B$20</c:f>
              <c:numCache>
                <c:formatCode>General</c:formatCode>
                <c:ptCount val="19"/>
                <c:pt idx="0">
                  <c:v>15.061400000000001</c:v>
                </c:pt>
                <c:pt idx="1">
                  <c:v>20.059699999999999</c:v>
                </c:pt>
                <c:pt idx="2">
                  <c:v>13.7866</c:v>
                </c:pt>
                <c:pt idx="3">
                  <c:v>11.9138</c:v>
                </c:pt>
                <c:pt idx="4">
                  <c:v>11.2112</c:v>
                </c:pt>
                <c:pt idx="5">
                  <c:v>12.376200000000001</c:v>
                </c:pt>
                <c:pt idx="6">
                  <c:v>16.241299999999999</c:v>
                </c:pt>
                <c:pt idx="7">
                  <c:v>7.9718999999999998</c:v>
                </c:pt>
                <c:pt idx="8">
                  <c:v>20.995899999999999</c:v>
                </c:pt>
                <c:pt idx="9">
                  <c:v>40.134099999999997</c:v>
                </c:pt>
                <c:pt idx="10">
                  <c:v>8.6707999999999998</c:v>
                </c:pt>
                <c:pt idx="11">
                  <c:v>12.565099999999999</c:v>
                </c:pt>
                <c:pt idx="12">
                  <c:v>22.24</c:v>
                </c:pt>
                <c:pt idx="13">
                  <c:v>13.0968</c:v>
                </c:pt>
                <c:pt idx="14">
                  <c:v>17.1633</c:v>
                </c:pt>
                <c:pt idx="15">
                  <c:v>13.167999999999999</c:v>
                </c:pt>
                <c:pt idx="16">
                  <c:v>8.1975999999999996</c:v>
                </c:pt>
                <c:pt idx="17">
                  <c:v>27.166499999999999</c:v>
                </c:pt>
                <c:pt idx="18">
                  <c:v>22.900700000000001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36-4F87-B2D3-923F72C47D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03/05/2023 - 24/04/2024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'Sheet1'!$A$2:$A$20</c:f>
              <c:strCache>
                <c:ptCount val="19"/>
                <c:pt idx="0">
                  <c:v>White Hart ME21AD</c:v>
                </c:pt>
                <c:pt idx="1">
                  <c:v>Boat House ME24DR</c:v>
                </c:pt>
                <c:pt idx="2">
                  <c:v>Crown ME11PT</c:v>
                </c:pt>
                <c:pt idx="3">
                  <c:v>Crafty Fox ME38AG</c:v>
                </c:pt>
                <c:pt idx="4">
                  <c:v>Cuxton Social Working Mens Club &amp; Institute ME21EZ</c:v>
                </c:pt>
                <c:pt idx="5">
                  <c:v>Casino Rooms ME11PD</c:v>
                </c:pt>
                <c:pt idx="6">
                  <c:v>Ship Inn (Cobham) DA123BN</c:v>
                </c:pt>
                <c:pt idx="7">
                  <c:v>Coach And Horses Strood ME23PA</c:v>
                </c:pt>
                <c:pt idx="8">
                  <c:v>George Vaults Inn ME11LN</c:v>
                </c:pt>
                <c:pt idx="9">
                  <c:v>See Ho Gravesend DA123JX</c:v>
                </c:pt>
                <c:pt idx="10">
                  <c:v>The Golden Lion ME11EL</c:v>
                </c:pt>
                <c:pt idx="11">
                  <c:v>Gardeners Arms ME37AS</c:v>
                </c:pt>
                <c:pt idx="12">
                  <c:v>Dead Pigeon ME11DJ</c:v>
                </c:pt>
                <c:pt idx="13">
                  <c:v>Ye Arrow ME11TE</c:v>
                </c:pt>
                <c:pt idx="14">
                  <c:v>Stone Horse ME38EN</c:v>
                </c:pt>
                <c:pt idx="15">
                  <c:v>City Wall Wine Bar ME11JT</c:v>
                </c:pt>
                <c:pt idx="16">
                  <c:v>Bounty Strood ME22XH</c:v>
                </c:pt>
                <c:pt idx="17">
                  <c:v>Leather Bottle Hotel (Cobham) DA123BZ</c:v>
                </c:pt>
                <c:pt idx="18">
                  <c:v>Three Crutches ME23UG</c:v>
                </c:pt>
              </c:strCache>
            </c:strRef>
          </c:cat>
          <c:val>
            <c:numRef>
              <c:f>'Sheet1'!$C$2:$C$20</c:f>
              <c:numCache>
                <c:formatCode>General</c:formatCode>
                <c:ptCount val="19"/>
                <c:pt idx="0">
                  <c:v>18.312100000000001</c:v>
                </c:pt>
                <c:pt idx="1">
                  <c:v>23.116599999999998</c:v>
                </c:pt>
                <c:pt idx="2">
                  <c:v>16.1814</c:v>
                </c:pt>
                <c:pt idx="3">
                  <c:v>13.0771</c:v>
                </c:pt>
                <c:pt idx="4">
                  <c:v>12.234</c:v>
                </c:pt>
                <c:pt idx="5">
                  <c:v>13.3971</c:v>
                </c:pt>
                <c:pt idx="6">
                  <c:v>17.201699999999999</c:v>
                </c:pt>
                <c:pt idx="7">
                  <c:v>8.8933</c:v>
                </c:pt>
                <c:pt idx="8">
                  <c:v>21.852699999999999</c:v>
                </c:pt>
                <c:pt idx="9">
                  <c:v>40.922699999999999</c:v>
                </c:pt>
                <c:pt idx="10">
                  <c:v>9.2995999999999999</c:v>
                </c:pt>
                <c:pt idx="11">
                  <c:v>12.821300000000001</c:v>
                </c:pt>
                <c:pt idx="12">
                  <c:v>22.310400000000001</c:v>
                </c:pt>
                <c:pt idx="13">
                  <c:v>13.108700000000001</c:v>
                </c:pt>
                <c:pt idx="14">
                  <c:v>16.997199999999999</c:v>
                </c:pt>
                <c:pt idx="15">
                  <c:v>12.4513</c:v>
                </c:pt>
                <c:pt idx="16">
                  <c:v>7.2576999999999998</c:v>
                </c:pt>
                <c:pt idx="17">
                  <c:v>25.098299999999998</c:v>
                </c:pt>
                <c:pt idx="18">
                  <c:v>19.565200000000001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36-4F87-B2D3-923F72C47D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21/05/2024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white"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21/05/2024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white"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white"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21/05/2024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21/05/2024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21/05/2024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white"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21/05/2024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white"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white"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21/05/2024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21/05/2024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21/05/2024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21/05/2024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white"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21/05/2024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21/05/2024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6.xml"/><Relationship Id="rId4" Type="http://schemas.openxmlformats.org/officeDocument/2006/relationships/chart" Target="../charts/chart3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3" Type="http://schemas.openxmlformats.org/officeDocument/2006/relationships/image" Target="../media/image49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image" Target="../media/image48.png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2.png"/><Relationship Id="rId10" Type="http://schemas.openxmlformats.org/officeDocument/2006/relationships/image" Target="../media/image41.svg"/><Relationship Id="rId4" Type="http://schemas.openxmlformats.org/officeDocument/2006/relationships/image" Target="../media/image50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47.sv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17" Type="http://schemas.openxmlformats.org/officeDocument/2006/relationships/chart" Target="../charts/chart38.xml"/><Relationship Id="rId2" Type="http://schemas.openxmlformats.org/officeDocument/2006/relationships/image" Target="../media/image46.png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40.png"/><Relationship Id="rId5" Type="http://schemas.openxmlformats.org/officeDocument/2006/relationships/image" Target="../media/image2.png"/><Relationship Id="rId15" Type="http://schemas.openxmlformats.org/officeDocument/2006/relationships/image" Target="../media/image44.png"/><Relationship Id="rId10" Type="http://schemas.openxmlformats.org/officeDocument/2006/relationships/image" Target="../media/image39.svg"/><Relationship Id="rId4" Type="http://schemas.openxmlformats.org/officeDocument/2006/relationships/chart" Target="../charts/chart37.xml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4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4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2.xml"/><Relationship Id="rId4" Type="http://schemas.openxmlformats.org/officeDocument/2006/relationships/chart" Target="../charts/chart3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.xml"/><Relationship Id="rId4" Type="http://schemas.openxmlformats.org/officeDocument/2006/relationships/chart" Target="../charts/chart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8.xml"/><Relationship Id="rId4" Type="http://schemas.openxmlformats.org/officeDocument/2006/relationships/chart" Target="../charts/chart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2.xml"/><Relationship Id="rId4" Type="http://schemas.openxmlformats.org/officeDocument/2006/relationships/chart" Target="../charts/chart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6.xml"/><Relationship Id="rId4" Type="http://schemas.openxmlformats.org/officeDocument/2006/relationships/chart" Target="../charts/chart1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9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8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0.xml"/><Relationship Id="rId4" Type="http://schemas.openxmlformats.org/officeDocument/2006/relationships/chart" Target="../charts/chart17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4.xml"/><Relationship Id="rId4" Type="http://schemas.openxmlformats.org/officeDocument/2006/relationships/chart" Target="../charts/chart2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8.xml"/><Relationship Id="rId4" Type="http://schemas.openxmlformats.org/officeDocument/2006/relationships/chart" Target="../charts/chart2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2.xml"/><Relationship Id="rId4" Type="http://schemas.openxmlformats.org/officeDocument/2006/relationships/chart" Target="../charts/chart2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 bwMode="white"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 bwMode="white"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 bwMode="white"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 bwMode="white"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 bwMode="white"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 bwMode="white"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 bwMode="white"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 bwMode="white"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 bwMode="white"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 bwMode="white"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 bwMode="white"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 bwMode="white"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 bwMode="white"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 bwMode="white"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 bwMode="white"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 bwMode="white"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 bwMode="white"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ME11LN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 bwMode="white"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George Vaults Inn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 bwMode="white"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26.60%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 bwMode="white"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Flourishing Society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 bwMode="white"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 bwMode="white"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 bwMode="white"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£19.57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 bwMode="white"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South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 bwMode="white"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62.97%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 bwMode="white"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Cuxton(2.87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 bwMode="white"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 bwMode="white"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Urban city and town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 bwMode="white"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South East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 bwMode="white"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London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 bwMode="white"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ME23UG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 bwMode="white"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- Our Local +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 bwMode="white">
          <a:xfrm>
            <a:off x="829599" y="1416348"/>
            <a:ext cx="18669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Three Crutches ME23UG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 bwMode="white"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 bwMode="white"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ME22XH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 bwMode="white"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Bounty Strood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 bwMode="white"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Stone Horse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 bwMode="white"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ME38EN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 bwMode="white"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 bwMode="white"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 bwMode="white"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 bwMode="white"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Middle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 bwMode="white"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44.63%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 bwMode="white"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 bwMode="white"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28.22%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 bwMode="white"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35 to 44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 bwMode="white"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 bwMode="white"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 bwMode="white"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24.15%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 bwMode="white"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Sat</a:t>
            </a:r>
          </a:p>
        </p:txBody>
      </p:sp>
      <p:sp>
        <p:nvSpPr>
          <p:cNvPr id="76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 bwMode="white"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Craft Union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 bwMode="white"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Admiral Taverns Ltd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 bwMode="white"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Restaurant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 bwMode="white"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 bwMode="white"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 bwMode="white"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 bwMode="white"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 bwMode="white"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 bwMode="white"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 bwMode="white"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 bwMode="white"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 bwMode="white"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17">
            <a:lum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 bwMode="white"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19"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 bwMode="white"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21"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 bwMode="white"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23"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 bwMode="white"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25">
            <a:lum/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 bwMode="white"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27">
            <a:lum/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 bwMode="white"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29">
            <a:lum/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 bwMode="white"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 bwMode="white"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 bwMode="white"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 bwMode="white"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 bwMode="white"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 bwMode="white"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 bwMode="white"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39">
            <a:lum/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Three Crutches ME23UG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41">
            <a:lum/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43">
            <a:lum/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03/05/2023 - 24/04/2024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45">
            <a:lum/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 bwMode="white"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 bwMode="white">
          <a:xfrm flipH="1" flipV="1">
            <a:off x="26964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Three Crutches ME23UG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67021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97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1220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Three Crutches ME23UG and 97 Chains in 3 Miles from 03/05/2023 - 24/04/2024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Three Crutches ME23UG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Three Crutches ME23UG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03/05/2023 - 24/04/2024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Three Crutches ME23UG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32098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650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 bwMode="white"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 bwMode="white"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Three Crutches ME23UG for 03/05/2023 - 24/04/2024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Three Crutches ME23UG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03/05/2023 - 24/04/2024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Three Crutches ME23UG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650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Three Crutches ME23UG, who are the top 20 competitors from 97 Chains in 3 Miles for 03/05/2023 - 24/04/2024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Three Crutches ME23UG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Three Crutches ME23UG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03/05/2023 - 24/04/2024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Three Crutches ME23UG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1220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Three Crutches ME23UG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Three Crutches ME23UG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03/05/2023 - 24/04/2024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Three Crutches ME23UG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1220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Three Crutches ME23UG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03/05/2023 - 24/04/2024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Three Crutches ME23UG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£716K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£730K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£2.60M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£89.43M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54.7%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Three Crutches ME23UG and 97 Chains in 3 Miles from 03/05/2023 - 24/04/2024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Three Crutches ME23UG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Three Crutches ME23UG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03/05/2023 - 24/04/2024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Three Crutches ME23UG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67021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1220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Three Crutches ME23UG and 97 Chains in 3 Miles from 03/05/2023 - 24/04/2024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Three Crutches ME23UG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Three Crutches ME23UG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03/05/2023 - 24/04/2024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Three Crutches ME23UG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67021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1220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Three Crutches ME23UG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03/05/2023 - 24/04/2024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Three Crutches ME23UG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1220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Three Crutches ME23UG and 97 Chains in 3 Miles from 03/05/2023 - 24/04/2024 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Three Crutches ME23UG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03/05/2023 - 24/04/2024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Three Crutches ME23UG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1220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Three Crutches ME23UG and 97 Chains in 3 Miles from 03/05/2023 - 24/04/2024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Three Crutches ME23UG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Three Crutches ME23UG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03/05/2023 - 24/04/2024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Three Crutches ME23UG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32477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641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Three Crutches ME23UG and 97 Chains in 3 Miles from 03/05/2023 - 24/04/2024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Three Crutches ME23UG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Three Crutches ME23UG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03/05/2023 - 24/04/2024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Three Crutches ME23UG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33236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659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Three Crutches ME23UG and 97 Chains in 3 Miles from 03/05/2023 - 24/04/2024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Three Crutches ME23UG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Three Crutches ME23UG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03/05/2023 - 24/04/2024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Three Crutches ME23UG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33236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659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Three Crutches ME23UG and 97 Chains in 3 Miles from 03/05/2023 - 24/04/2024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Three Crutches ME23UG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Three Crutches ME23UG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03/05/2023 - 24/04/2024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Three Crutches ME23UG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67021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1220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Pages>0</Pages>
  <Words>1225</Words>
  <Characters>0</Characters>
  <Application>Microsoft Office PowerPoint</Application>
  <PresentationFormat>Widescreen</PresentationFormat>
  <Lines>0</Lines>
  <Paragraphs>447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Montserrat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Danielle Boothroyd</cp:lastModifiedBy>
  <cp:revision>134</cp:revision>
  <dcterms:created xsi:type="dcterms:W3CDTF">2023-02-27T15:44:52Z</dcterms:created>
  <dcterms:modified xsi:type="dcterms:W3CDTF">2024-05-21T14:12:28Z</dcterms:modified>
</cp:coreProperties>
</file>