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4" d="100"/>
          <a:sy n="114" d="100"/>
        </p:scale>
        <p:origin x="46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F42-4F7E-8A02-3393965341BF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9.6500000000000002E-2</c:v>
                </c:pt>
                <c:pt idx="1">
                  <c:v>0.1084</c:v>
                </c:pt>
                <c:pt idx="2">
                  <c:v>0.11119999999999999</c:v>
                </c:pt>
                <c:pt idx="3">
                  <c:v>0.1255</c:v>
                </c:pt>
                <c:pt idx="4">
                  <c:v>0.1686</c:v>
                </c:pt>
                <c:pt idx="5">
                  <c:v>0.22140000000000001</c:v>
                </c:pt>
                <c:pt idx="6">
                  <c:v>0.1681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42-4F7E-8A02-3393965341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Plough NE661PN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0.1077</c:v>
                </c:pt>
                <c:pt idx="1">
                  <c:v>0.1086</c:v>
                </c:pt>
                <c:pt idx="2">
                  <c:v>8.7400000000000005E-2</c:v>
                </c:pt>
                <c:pt idx="3">
                  <c:v>0.115</c:v>
                </c:pt>
                <c:pt idx="4">
                  <c:v>0.1699</c:v>
                </c:pt>
                <c:pt idx="5">
                  <c:v>0.21540000000000001</c:v>
                </c:pt>
                <c:pt idx="6">
                  <c:v>0.19570000000000001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42-4F7E-8A02-339396534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Market Tavern NE661HW</c:v>
                </c:pt>
                <c:pt idx="1">
                  <c:v>Black Swan NE661JG</c:v>
                </c:pt>
              </c:strCache>
            </c:strRef>
          </c:cat>
          <c:val>
            <c:numRef>
              <c:f>'Sheet1'!$D$2:$D$20</c:f>
              <c:numCache>
                <c:formatCode>General</c:formatCode>
                <c:ptCount val="19"/>
                <c:pt idx="0">
                  <c:v>2.7305999999999999</c:v>
                </c:pt>
                <c:pt idx="1">
                  <c:v>1.0659000000000001</c:v>
                </c:pt>
                <c:pt idx="2">
                  <c:v>1.0620000000000001</c:v>
                </c:pt>
                <c:pt idx="3">
                  <c:v>1.0465</c:v>
                </c:pt>
                <c:pt idx="4">
                  <c:v>0.68789999999999996</c:v>
                </c:pt>
                <c:pt idx="5">
                  <c:v>0.63870000000000005</c:v>
                </c:pt>
                <c:pt idx="6">
                  <c:v>0.51470000000000005</c:v>
                </c:pt>
                <c:pt idx="7">
                  <c:v>0.42580000000000001</c:v>
                </c:pt>
                <c:pt idx="8">
                  <c:v>0.12939999999999999</c:v>
                </c:pt>
                <c:pt idx="9">
                  <c:v>5.91E-2</c:v>
                </c:pt>
                <c:pt idx="10">
                  <c:v>-0.57030000000000003</c:v>
                </c:pt>
                <c:pt idx="11">
                  <c:v>-0.8034</c:v>
                </c:pt>
                <c:pt idx="12">
                  <c:v>-1.1587000000000001</c:v>
                </c:pt>
                <c:pt idx="13">
                  <c:v>-1.3978999999999999</c:v>
                </c:pt>
                <c:pt idx="14">
                  <c:v>-2.4226000000000001</c:v>
                </c:pt>
                <c:pt idx="15">
                  <c:v>-2.9996999999999998</c:v>
                </c:pt>
                <c:pt idx="16">
                  <c:v>-3.0289999999999999</c:v>
                </c:pt>
                <c:pt idx="17">
                  <c:v>-7.3308</c:v>
                </c:pt>
                <c:pt idx="18">
                  <c:v>-14.940300000000001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1F6-4E9F-9987-ED0516E59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04/05/2022 - 26/04/2023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7F-437A-8A09-8E23870E5ACB}"/>
              </c:ext>
            </c:extLst>
          </c:dPt>
          <c:cat>
            <c:strRef>
              <c:f>'Sheet1'!$A$2:$A$21</c:f>
              <c:strCache>
                <c:ptCount val="20"/>
                <c:pt idx="0">
                  <c:v>Black Swan NE661JG</c:v>
                </c:pt>
                <c:pt idx="1">
                  <c:v>Queens Head Alnwick NE661SS</c:v>
                </c:pt>
                <c:pt idx="2">
                  <c:v>Harrys Bar Alnwick NE661HB</c:v>
                </c:pt>
                <c:pt idx="3">
                  <c:v>Fleece NE661PR</c:v>
                </c:pt>
                <c:pt idx="4">
                  <c:v>Dirty Bottles NE661JG</c:v>
                </c:pt>
                <c:pt idx="5">
                  <c:v>The Tanners Ar NE661QF</c:v>
                </c:pt>
                <c:pt idx="6">
                  <c:v>Market Tavern NE661HW</c:v>
                </c:pt>
                <c:pt idx="7">
                  <c:v>George Inn NE661HZ</c:v>
                </c:pt>
                <c:pt idx="8">
                  <c:v>The Ale Gate (Alnwick) NE661PR</c:v>
                </c:pt>
                <c:pt idx="9">
                  <c:v>Old Stables NE662LB</c:v>
                </c:pt>
                <c:pt idx="10">
                  <c:v>Alnwick Working Mens Club NE661LA</c:v>
                </c:pt>
                <c:pt idx="11">
                  <c:v>Oaks (Alnwick) NE662PN</c:v>
                </c:pt>
                <c:pt idx="12">
                  <c:v>Mailhouse NE661HW</c:v>
                </c:pt>
                <c:pt idx="13">
                  <c:v>Farriers Arms NE662XX</c:v>
                </c:pt>
                <c:pt idx="14">
                  <c:v>Shepherds Restaurant NE662AH</c:v>
                </c:pt>
                <c:pt idx="15">
                  <c:v>Tanners Arms NE661QF</c:v>
                </c:pt>
                <c:pt idx="16">
                  <c:v>Harrys Bar NE661JG</c:v>
                </c:pt>
                <c:pt idx="17">
                  <c:v>Pig In Muck ne661hs</c:v>
                </c:pt>
                <c:pt idx="18">
                  <c:v>Plough NE661PN</c:v>
                </c:pt>
                <c:pt idx="19">
                  <c:v>Blue Bell Inn NE661LA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2E-3</c:v>
                </c:pt>
                <c:pt idx="1">
                  <c:v>2.7199999999999998E-2</c:v>
                </c:pt>
                <c:pt idx="2">
                  <c:v>6.0000000000000001E-3</c:v>
                </c:pt>
                <c:pt idx="3">
                  <c:v>1.5800000000000002E-2</c:v>
                </c:pt>
                <c:pt idx="4">
                  <c:v>0.27229999999999999</c:v>
                </c:pt>
                <c:pt idx="5">
                  <c:v>0</c:v>
                </c:pt>
                <c:pt idx="6">
                  <c:v>0.1552</c:v>
                </c:pt>
                <c:pt idx="7">
                  <c:v>8.8999999999999999E-3</c:v>
                </c:pt>
                <c:pt idx="8">
                  <c:v>2.47E-2</c:v>
                </c:pt>
                <c:pt idx="9">
                  <c:v>4.5999999999999999E-3</c:v>
                </c:pt>
                <c:pt idx="10">
                  <c:v>7.0000000000000001E-3</c:v>
                </c:pt>
                <c:pt idx="11">
                  <c:v>0.13730000000000001</c:v>
                </c:pt>
                <c:pt idx="12">
                  <c:v>7.7999999999999996E-3</c:v>
                </c:pt>
                <c:pt idx="13">
                  <c:v>5.3E-3</c:v>
                </c:pt>
                <c:pt idx="14">
                  <c:v>1.78E-2</c:v>
                </c:pt>
                <c:pt idx="15">
                  <c:v>2.41E-2</c:v>
                </c:pt>
                <c:pt idx="16">
                  <c:v>1.7100000000000001E-2</c:v>
                </c:pt>
                <c:pt idx="17">
                  <c:v>4.8300000000000003E-2</c:v>
                </c:pt>
                <c:pt idx="18">
                  <c:v>0.11360000000000001</c:v>
                </c:pt>
                <c:pt idx="19">
                  <c:v>0.1041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7F-437A-8A09-8E23870E5A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03/05/2023 - 24/04/2024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Black Swan NE661JG</c:v>
                </c:pt>
                <c:pt idx="1">
                  <c:v>Queens Head Alnwick NE661SS</c:v>
                </c:pt>
                <c:pt idx="2">
                  <c:v>Harrys Bar Alnwick NE661HB</c:v>
                </c:pt>
                <c:pt idx="3">
                  <c:v>Fleece NE661PR</c:v>
                </c:pt>
                <c:pt idx="4">
                  <c:v>Dirty Bottles NE661JG</c:v>
                </c:pt>
                <c:pt idx="5">
                  <c:v>The Tanners Ar NE661QF</c:v>
                </c:pt>
                <c:pt idx="6">
                  <c:v>Market Tavern NE661HW</c:v>
                </c:pt>
                <c:pt idx="7">
                  <c:v>George Inn NE661HZ</c:v>
                </c:pt>
                <c:pt idx="8">
                  <c:v>The Ale Gate (Alnwick) NE661PR</c:v>
                </c:pt>
                <c:pt idx="9">
                  <c:v>Old Stables NE662LB</c:v>
                </c:pt>
                <c:pt idx="10">
                  <c:v>Alnwick Working Mens Club NE661LA</c:v>
                </c:pt>
                <c:pt idx="11">
                  <c:v>Oaks (Alnwick) NE662PN</c:v>
                </c:pt>
                <c:pt idx="12">
                  <c:v>Mailhouse NE661HW</c:v>
                </c:pt>
                <c:pt idx="13">
                  <c:v>Farriers Arms NE662XX</c:v>
                </c:pt>
                <c:pt idx="14">
                  <c:v>Shepherds Restaurant NE662AH</c:v>
                </c:pt>
                <c:pt idx="15">
                  <c:v>Tanners Arms NE661QF</c:v>
                </c:pt>
                <c:pt idx="16">
                  <c:v>Harrys Bar NE661JG</c:v>
                </c:pt>
                <c:pt idx="17">
                  <c:v>Pig In Muck ne661hs</c:v>
                </c:pt>
                <c:pt idx="18">
                  <c:v>Plough NE661PN</c:v>
                </c:pt>
                <c:pt idx="19">
                  <c:v>Blue Bell Inn NE661LA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7.2900000000000006E-2</c:v>
                </c:pt>
                <c:pt idx="1">
                  <c:v>4.9700000000000001E-2</c:v>
                </c:pt>
                <c:pt idx="2">
                  <c:v>2.7099999999999999E-2</c:v>
                </c:pt>
                <c:pt idx="3">
                  <c:v>2.8299999999999999E-2</c:v>
                </c:pt>
                <c:pt idx="4">
                  <c:v>0.28460000000000002</c:v>
                </c:pt>
                <c:pt idx="5">
                  <c:v>1.01E-2</c:v>
                </c:pt>
                <c:pt idx="6">
                  <c:v>0.16389999999999999</c:v>
                </c:pt>
                <c:pt idx="7">
                  <c:v>1.52E-2</c:v>
                </c:pt>
                <c:pt idx="8">
                  <c:v>2.5399999999999999E-2</c:v>
                </c:pt>
                <c:pt idx="9">
                  <c:v>4.7999999999999996E-3</c:v>
                </c:pt>
                <c:pt idx="10">
                  <c:v>6.7999999999999996E-3</c:v>
                </c:pt>
                <c:pt idx="11">
                  <c:v>0.13650000000000001</c:v>
                </c:pt>
                <c:pt idx="12">
                  <c:v>5.7999999999999996E-3</c:v>
                </c:pt>
                <c:pt idx="13">
                  <c:v>2.8E-3</c:v>
                </c:pt>
                <c:pt idx="14">
                  <c:v>1.37E-2</c:v>
                </c:pt>
                <c:pt idx="15">
                  <c:v>1.9199999999999998E-2</c:v>
                </c:pt>
                <c:pt idx="16">
                  <c:v>8.6999999999999994E-3</c:v>
                </c:pt>
                <c:pt idx="17">
                  <c:v>2.3E-2</c:v>
                </c:pt>
                <c:pt idx="18">
                  <c:v>7.5899999999999995E-2</c:v>
                </c:pt>
                <c:pt idx="19">
                  <c:v>2.46E-2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7F-437A-8A09-8E23870E5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Black Swan NE661JG</c:v>
                </c:pt>
                <c:pt idx="1">
                  <c:v>Queens Head Alnwick NE661SS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7.0900000000000005E-2</c:v>
                </c:pt>
                <c:pt idx="1">
                  <c:v>2.2499999999999999E-2</c:v>
                </c:pt>
                <c:pt idx="2">
                  <c:v>2.1100000000000001E-2</c:v>
                </c:pt>
                <c:pt idx="3">
                  <c:v>1.2500000000000001E-2</c:v>
                </c:pt>
                <c:pt idx="4">
                  <c:v>1.23E-2</c:v>
                </c:pt>
                <c:pt idx="5">
                  <c:v>1.01E-2</c:v>
                </c:pt>
                <c:pt idx="6">
                  <c:v>8.6999999999999994E-3</c:v>
                </c:pt>
                <c:pt idx="7">
                  <c:v>6.3E-3</c:v>
                </c:pt>
                <c:pt idx="8">
                  <c:v>6.9999999999999999E-4</c:v>
                </c:pt>
                <c:pt idx="9">
                  <c:v>2.0000000000000001E-4</c:v>
                </c:pt>
                <c:pt idx="10">
                  <c:v>-2.0000000000000001E-4</c:v>
                </c:pt>
                <c:pt idx="11">
                  <c:v>-8.0000000000000004E-4</c:v>
                </c:pt>
                <c:pt idx="12">
                  <c:v>-2E-3</c:v>
                </c:pt>
                <c:pt idx="13">
                  <c:v>-2.5000000000000001E-3</c:v>
                </c:pt>
                <c:pt idx="14">
                  <c:v>-4.1000000000000003E-3</c:v>
                </c:pt>
                <c:pt idx="15">
                  <c:v>-4.8999999999999998E-3</c:v>
                </c:pt>
                <c:pt idx="16">
                  <c:v>-8.3999999999999995E-3</c:v>
                </c:pt>
                <c:pt idx="17">
                  <c:v>-2.53E-2</c:v>
                </c:pt>
                <c:pt idx="18">
                  <c:v>-3.7699999999999997E-2</c:v>
                </c:pt>
                <c:pt idx="19">
                  <c:v>-7.9500000000000001E-2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078-4F41-9486-536B369E5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2A-4A03-873E-5EE4D3C18F5C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2.3400000000000001E-2</c:v>
                </c:pt>
                <c:pt idx="1">
                  <c:v>0.10979999999999999</c:v>
                </c:pt>
                <c:pt idx="2">
                  <c:v>0.18990000000000001</c:v>
                </c:pt>
                <c:pt idx="3">
                  <c:v>0.20280000000000001</c:v>
                </c:pt>
                <c:pt idx="4">
                  <c:v>0.25629999999999997</c:v>
                </c:pt>
                <c:pt idx="5">
                  <c:v>0.16170000000000001</c:v>
                </c:pt>
                <c:pt idx="6">
                  <c:v>5.5800000000000002E-2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A-4A03-873E-5EE4D3C18F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Plough NE661PN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</c:v>
                </c:pt>
                <c:pt idx="1">
                  <c:v>9.3600000000000003E-2</c:v>
                </c:pt>
                <c:pt idx="2">
                  <c:v>0.1603</c:v>
                </c:pt>
                <c:pt idx="3">
                  <c:v>0.18909999999999999</c:v>
                </c:pt>
                <c:pt idx="4">
                  <c:v>0.2109</c:v>
                </c:pt>
                <c:pt idx="5">
                  <c:v>0.22550000000000001</c:v>
                </c:pt>
                <c:pt idx="6">
                  <c:v>0.1202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A-4A03-873E-5EE4D3C18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-2.3400000000000001E-2</c:v>
                </c:pt>
                <c:pt idx="1">
                  <c:v>-1.6199999999999999E-2</c:v>
                </c:pt>
                <c:pt idx="2">
                  <c:v>-2.9600000000000001E-2</c:v>
                </c:pt>
                <c:pt idx="3">
                  <c:v>-1.37E-2</c:v>
                </c:pt>
                <c:pt idx="4">
                  <c:v>-4.5400000000000003E-2</c:v>
                </c:pt>
                <c:pt idx="5">
                  <c:v>6.3799999999999996E-2</c:v>
                </c:pt>
                <c:pt idx="6">
                  <c:v>6.4399999999999999E-2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0F1-4BBC-8E2A-A6E31C26C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1.12E-2</c:v>
                </c:pt>
                <c:pt idx="1">
                  <c:v>2.0000000000000001E-4</c:v>
                </c:pt>
                <c:pt idx="2">
                  <c:v>-2.3800000000000002E-2</c:v>
                </c:pt>
                <c:pt idx="3">
                  <c:v>-1.0500000000000001E-2</c:v>
                </c:pt>
                <c:pt idx="4">
                  <c:v>1.2999999999999999E-3</c:v>
                </c:pt>
                <c:pt idx="5">
                  <c:v>-6.0000000000000001E-3</c:v>
                </c:pt>
                <c:pt idx="6">
                  <c:v>2.76E-2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6DD-4A85-BB87-40B3068CA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B9-4EC4-977E-6C7184AB4E6E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0.25829999999999997</c:v>
                </c:pt>
                <c:pt idx="1">
                  <c:v>0.51439999999999997</c:v>
                </c:pt>
                <c:pt idx="2">
                  <c:v>0.22720000000000001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9-4EC4-977E-6C7184AB4E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Plough NE661PN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0.31240000000000001</c:v>
                </c:pt>
                <c:pt idx="1">
                  <c:v>0.53800000000000003</c:v>
                </c:pt>
                <c:pt idx="2">
                  <c:v>0.14940000000000001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B9-4EC4-977E-6C7184AB4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5.4100000000000002E-2</c:v>
                </c:pt>
                <c:pt idx="1">
                  <c:v>2.3599999999999999E-2</c:v>
                </c:pt>
                <c:pt idx="2">
                  <c:v>-7.7799999999999994E-2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4A7-434F-A5BA-7BD691025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11D-448D-9011-49DE2009F9A5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0.36599999999999999</c:v>
                </c:pt>
                <c:pt idx="1">
                  <c:v>0.63390000000000002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1D-448D-9011-49DE2009F9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Plough NE661PN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0.39100000000000001</c:v>
                </c:pt>
                <c:pt idx="1">
                  <c:v>0.6089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1D-448D-9011-49DE2009F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2.5000000000000001E-2</c:v>
                </c:pt>
                <c:pt idx="1">
                  <c:v>-2.5000000000000001E-2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9D7-442F-A1A7-88C1D2739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2F-48CC-BA9D-260DDAD82AC4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8.5900000000000004E-2</c:v>
                </c:pt>
                <c:pt idx="1">
                  <c:v>7.0499999999999993E-2</c:v>
                </c:pt>
                <c:pt idx="2">
                  <c:v>0.26979999999999998</c:v>
                </c:pt>
                <c:pt idx="3">
                  <c:v>5.6899999999999999E-2</c:v>
                </c:pt>
                <c:pt idx="4">
                  <c:v>8.5199999999999998E-2</c:v>
                </c:pt>
                <c:pt idx="5">
                  <c:v>0.1255</c:v>
                </c:pt>
                <c:pt idx="6">
                  <c:v>0.1469</c:v>
                </c:pt>
                <c:pt idx="7">
                  <c:v>0.15890000000000001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2F-48CC-BA9D-260DDAD82A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Plough NE661PN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7.3700000000000002E-2</c:v>
                </c:pt>
                <c:pt idx="1">
                  <c:v>2.6599999999999999E-2</c:v>
                </c:pt>
                <c:pt idx="2">
                  <c:v>0.26150000000000001</c:v>
                </c:pt>
                <c:pt idx="3">
                  <c:v>4.1000000000000003E-3</c:v>
                </c:pt>
                <c:pt idx="4">
                  <c:v>9.1999999999999998E-2</c:v>
                </c:pt>
                <c:pt idx="5">
                  <c:v>9.8000000000000004E-2</c:v>
                </c:pt>
                <c:pt idx="6">
                  <c:v>9.5799999999999996E-2</c:v>
                </c:pt>
                <c:pt idx="7">
                  <c:v>0.34799999999999998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2F-48CC-BA9D-260DDAD82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-1.2200000000000001E-2</c:v>
                </c:pt>
                <c:pt idx="1">
                  <c:v>-4.3900000000000002E-2</c:v>
                </c:pt>
                <c:pt idx="2">
                  <c:v>-8.3000000000000001E-3</c:v>
                </c:pt>
                <c:pt idx="3">
                  <c:v>-5.28E-2</c:v>
                </c:pt>
                <c:pt idx="4">
                  <c:v>6.7999999999999996E-3</c:v>
                </c:pt>
                <c:pt idx="5">
                  <c:v>-2.75E-2</c:v>
                </c:pt>
                <c:pt idx="6">
                  <c:v>-5.11E-2</c:v>
                </c:pt>
                <c:pt idx="7">
                  <c:v>0.18909999999999999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13A-4677-AF45-B7BF4D177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06-4825-88B7-1ACDC7EE63CF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9.69E-2</c:v>
                </c:pt>
                <c:pt idx="1">
                  <c:v>1.41E-2</c:v>
                </c:pt>
                <c:pt idx="2">
                  <c:v>2.0500000000000001E-2</c:v>
                </c:pt>
                <c:pt idx="3">
                  <c:v>2.7400000000000001E-2</c:v>
                </c:pt>
                <c:pt idx="4">
                  <c:v>2.9700000000000001E-2</c:v>
                </c:pt>
                <c:pt idx="5">
                  <c:v>0.159</c:v>
                </c:pt>
                <c:pt idx="6">
                  <c:v>0.65210000000000001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06-4825-88B7-1ACDC7EE63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Plough NE661PN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4.5900000000000003E-2</c:v>
                </c:pt>
                <c:pt idx="1">
                  <c:v>3.0999999999999999E-3</c:v>
                </c:pt>
                <c:pt idx="2">
                  <c:v>9.4000000000000004E-3</c:v>
                </c:pt>
                <c:pt idx="3">
                  <c:v>3.6400000000000002E-2</c:v>
                </c:pt>
                <c:pt idx="4">
                  <c:v>2.3400000000000001E-2</c:v>
                </c:pt>
                <c:pt idx="5">
                  <c:v>0.1203</c:v>
                </c:pt>
                <c:pt idx="6">
                  <c:v>0.76100000000000001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06-4825-88B7-1ACDC7EE6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-5.0999999999999997E-2</c:v>
                </c:pt>
                <c:pt idx="1">
                  <c:v>-1.0999999999999999E-2</c:v>
                </c:pt>
                <c:pt idx="2">
                  <c:v>-1.11E-2</c:v>
                </c:pt>
                <c:pt idx="3">
                  <c:v>8.9999999999999993E-3</c:v>
                </c:pt>
                <c:pt idx="4">
                  <c:v>-6.3E-3</c:v>
                </c:pt>
                <c:pt idx="5">
                  <c:v>-3.8699999999999998E-2</c:v>
                </c:pt>
                <c:pt idx="6">
                  <c:v>0.1089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F11-4213-98F3-6DE6E3B03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Plough NE661PN</c:v>
                </c:pt>
                <c:pt idx="1">
                  <c:v>Dirty Bottles NE661JG</c:v>
                </c:pt>
                <c:pt idx="2">
                  <c:v>Oaks (Alnwick) NE662PN</c:v>
                </c:pt>
                <c:pt idx="3">
                  <c:v>Queens Head Alnwick NE661SS</c:v>
                </c:pt>
                <c:pt idx="4">
                  <c:v>Market Tavern NE661HW</c:v>
                </c:pt>
                <c:pt idx="5">
                  <c:v>Fleece NE661PR</c:v>
                </c:pt>
                <c:pt idx="6">
                  <c:v>The Ale Gate (Alnwick) NE661PR</c:v>
                </c:pt>
                <c:pt idx="7">
                  <c:v>George Inn NE661HZ</c:v>
                </c:pt>
                <c:pt idx="8">
                  <c:v>Black Swan NE661JG</c:v>
                </c:pt>
                <c:pt idx="9">
                  <c:v>Blue Bell Inn NE661LA</c:v>
                </c:pt>
                <c:pt idx="10">
                  <c:v>Harrys Bar Alnwick NE661HB</c:v>
                </c:pt>
                <c:pt idx="11">
                  <c:v>Tanners Arms NE661QF</c:v>
                </c:pt>
                <c:pt idx="12">
                  <c:v>The Tanners Ar NE661QF</c:v>
                </c:pt>
                <c:pt idx="13">
                  <c:v>Alnwick Working Mens Club NE661LA</c:v>
                </c:pt>
                <c:pt idx="14">
                  <c:v>Harrys Bar NE661JG</c:v>
                </c:pt>
                <c:pt idx="15">
                  <c:v>Pig In Muck ne661hs</c:v>
                </c:pt>
                <c:pt idx="16">
                  <c:v>Shepherds Restaurant NE662AH</c:v>
                </c:pt>
                <c:pt idx="17">
                  <c:v>Mailhouse NE661HW</c:v>
                </c:pt>
                <c:pt idx="18">
                  <c:v>Old Stables NE662LB</c:v>
                </c:pt>
                <c:pt idx="19">
                  <c:v>Farriers Arms NE662XX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0.35089999999999999</c:v>
                </c:pt>
                <c:pt idx="1">
                  <c:v>0.12529999999999999</c:v>
                </c:pt>
                <c:pt idx="2">
                  <c:v>9.5299999999999996E-2</c:v>
                </c:pt>
                <c:pt idx="3">
                  <c:v>8.5199999999999998E-2</c:v>
                </c:pt>
                <c:pt idx="4">
                  <c:v>8.4699999999999998E-2</c:v>
                </c:pt>
                <c:pt idx="5">
                  <c:v>5.5800000000000002E-2</c:v>
                </c:pt>
                <c:pt idx="6">
                  <c:v>3.6999999999999998E-2</c:v>
                </c:pt>
                <c:pt idx="7">
                  <c:v>2.9899999999999999E-2</c:v>
                </c:pt>
                <c:pt idx="8">
                  <c:v>2.41E-2</c:v>
                </c:pt>
                <c:pt idx="9">
                  <c:v>2.0500000000000001E-2</c:v>
                </c:pt>
                <c:pt idx="10">
                  <c:v>1.9400000000000001E-2</c:v>
                </c:pt>
                <c:pt idx="11">
                  <c:v>1.46E-2</c:v>
                </c:pt>
                <c:pt idx="12">
                  <c:v>1.14E-2</c:v>
                </c:pt>
                <c:pt idx="13">
                  <c:v>8.9999999999999993E-3</c:v>
                </c:pt>
                <c:pt idx="14">
                  <c:v>8.3000000000000001E-3</c:v>
                </c:pt>
                <c:pt idx="15">
                  <c:v>7.4000000000000003E-3</c:v>
                </c:pt>
                <c:pt idx="16">
                  <c:v>7.3000000000000001E-3</c:v>
                </c:pt>
                <c:pt idx="17">
                  <c:v>6.6E-3</c:v>
                </c:pt>
                <c:pt idx="18">
                  <c:v>3.0999999999999999E-3</c:v>
                </c:pt>
                <c:pt idx="19">
                  <c:v>2.8999999999999998E-3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3-459E-9750-0B9E515D3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04/05/2022 - 26/04/2023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882-43E5-BB4D-11D758D73F0C}"/>
              </c:ext>
            </c:extLst>
          </c:dPt>
          <c:cat>
            <c:strRef>
              <c:f>'Sheet1'!$A$2:$A$21</c:f>
              <c:strCache>
                <c:ptCount val="20"/>
                <c:pt idx="0">
                  <c:v>Queens Head Alnwick NE661SS</c:v>
                </c:pt>
                <c:pt idx="1">
                  <c:v>Fleece NE661PR</c:v>
                </c:pt>
                <c:pt idx="2">
                  <c:v>Black Swan NE661JG</c:v>
                </c:pt>
                <c:pt idx="3">
                  <c:v>Market Tavern NE661HW</c:v>
                </c:pt>
                <c:pt idx="4">
                  <c:v>Dirty Bottles NE661JG</c:v>
                </c:pt>
                <c:pt idx="5">
                  <c:v>Harrys Bar Alnwick NE661HB</c:v>
                </c:pt>
                <c:pt idx="6">
                  <c:v>Oaks (Alnwick) NE662PN</c:v>
                </c:pt>
                <c:pt idx="7">
                  <c:v>George Inn NE661HZ</c:v>
                </c:pt>
                <c:pt idx="8">
                  <c:v>The Tanners Ar NE661QF</c:v>
                </c:pt>
                <c:pt idx="9">
                  <c:v>The Ale Gate (Alnwick) NE661PR</c:v>
                </c:pt>
                <c:pt idx="10">
                  <c:v>Shepherds Restaurant NE662AH</c:v>
                </c:pt>
                <c:pt idx="11">
                  <c:v>Old Stables NE662LB</c:v>
                </c:pt>
                <c:pt idx="12">
                  <c:v>Alnwick Working Mens Club NE661LA</c:v>
                </c:pt>
                <c:pt idx="13">
                  <c:v>Mailhouse NE661HW</c:v>
                </c:pt>
                <c:pt idx="14">
                  <c:v>Harrys Bar NE661JG</c:v>
                </c:pt>
                <c:pt idx="15">
                  <c:v>Tanners Arms NE661QF</c:v>
                </c:pt>
                <c:pt idx="16">
                  <c:v>Farriers Arms NE662XX</c:v>
                </c:pt>
                <c:pt idx="17">
                  <c:v>Pig In Muck ne661hs</c:v>
                </c:pt>
                <c:pt idx="18">
                  <c:v>Blue Bell Inn NE661LA</c:v>
                </c:pt>
                <c:pt idx="19">
                  <c:v>Plough NE661PN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3.0099999999999998E-2</c:v>
                </c:pt>
                <c:pt idx="1">
                  <c:v>1.55E-2</c:v>
                </c:pt>
                <c:pt idx="2">
                  <c:v>1E-4</c:v>
                </c:pt>
                <c:pt idx="3">
                  <c:v>7.1499999999999994E-2</c:v>
                </c:pt>
                <c:pt idx="4">
                  <c:v>0.1188</c:v>
                </c:pt>
                <c:pt idx="5">
                  <c:v>5.5999999999999999E-3</c:v>
                </c:pt>
                <c:pt idx="6">
                  <c:v>9.4399999999999998E-2</c:v>
                </c:pt>
                <c:pt idx="7">
                  <c:v>1.66E-2</c:v>
                </c:pt>
                <c:pt idx="8">
                  <c:v>0</c:v>
                </c:pt>
                <c:pt idx="9">
                  <c:v>3.9199999999999999E-2</c:v>
                </c:pt>
                <c:pt idx="10">
                  <c:v>4.5999999999999999E-3</c:v>
                </c:pt>
                <c:pt idx="11">
                  <c:v>4.0000000000000001E-3</c:v>
                </c:pt>
                <c:pt idx="12">
                  <c:v>9.2999999999999992E-3</c:v>
                </c:pt>
                <c:pt idx="13">
                  <c:v>9.7999999999999997E-3</c:v>
                </c:pt>
                <c:pt idx="14">
                  <c:v>1.83E-2</c:v>
                </c:pt>
                <c:pt idx="15">
                  <c:v>2.6200000000000001E-2</c:v>
                </c:pt>
                <c:pt idx="16">
                  <c:v>1.4200000000000001E-2</c:v>
                </c:pt>
                <c:pt idx="17">
                  <c:v>2.0500000000000001E-2</c:v>
                </c:pt>
                <c:pt idx="18">
                  <c:v>5.4899999999999997E-2</c:v>
                </c:pt>
                <c:pt idx="19">
                  <c:v>0.44550000000000001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82-43E5-BB4D-11D758D73F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03/05/2023 - 24/04/2024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Queens Head Alnwick NE661SS</c:v>
                </c:pt>
                <c:pt idx="1">
                  <c:v>Fleece NE661PR</c:v>
                </c:pt>
                <c:pt idx="2">
                  <c:v>Black Swan NE661JG</c:v>
                </c:pt>
                <c:pt idx="3">
                  <c:v>Market Tavern NE661HW</c:v>
                </c:pt>
                <c:pt idx="4">
                  <c:v>Dirty Bottles NE661JG</c:v>
                </c:pt>
                <c:pt idx="5">
                  <c:v>Harrys Bar Alnwick NE661HB</c:v>
                </c:pt>
                <c:pt idx="6">
                  <c:v>Oaks (Alnwick) NE662PN</c:v>
                </c:pt>
                <c:pt idx="7">
                  <c:v>George Inn NE661HZ</c:v>
                </c:pt>
                <c:pt idx="8">
                  <c:v>The Tanners Ar NE661QF</c:v>
                </c:pt>
                <c:pt idx="9">
                  <c:v>The Ale Gate (Alnwick) NE661PR</c:v>
                </c:pt>
                <c:pt idx="10">
                  <c:v>Shepherds Restaurant NE662AH</c:v>
                </c:pt>
                <c:pt idx="11">
                  <c:v>Old Stables NE662LB</c:v>
                </c:pt>
                <c:pt idx="12">
                  <c:v>Alnwick Working Mens Club NE661LA</c:v>
                </c:pt>
                <c:pt idx="13">
                  <c:v>Mailhouse NE661HW</c:v>
                </c:pt>
                <c:pt idx="14">
                  <c:v>Harrys Bar NE661JG</c:v>
                </c:pt>
                <c:pt idx="15">
                  <c:v>Tanners Arms NE661QF</c:v>
                </c:pt>
                <c:pt idx="16">
                  <c:v>Farriers Arms NE662XX</c:v>
                </c:pt>
                <c:pt idx="17">
                  <c:v>Pig In Muck ne661hs</c:v>
                </c:pt>
                <c:pt idx="18">
                  <c:v>Blue Bell Inn NE661LA</c:v>
                </c:pt>
                <c:pt idx="19">
                  <c:v>Plough NE661PN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8.1900000000000001E-2</c:v>
                </c:pt>
                <c:pt idx="1">
                  <c:v>5.1799999999999999E-2</c:v>
                </c:pt>
                <c:pt idx="2">
                  <c:v>2.52E-2</c:v>
                </c:pt>
                <c:pt idx="3">
                  <c:v>9.0700000000000003E-2</c:v>
                </c:pt>
                <c:pt idx="4">
                  <c:v>0.13650000000000001</c:v>
                </c:pt>
                <c:pt idx="5">
                  <c:v>0.02</c:v>
                </c:pt>
                <c:pt idx="6">
                  <c:v>0.1087</c:v>
                </c:pt>
                <c:pt idx="7">
                  <c:v>2.9399999999999999E-2</c:v>
                </c:pt>
                <c:pt idx="8">
                  <c:v>1.2699999999999999E-2</c:v>
                </c:pt>
                <c:pt idx="9">
                  <c:v>4.5699999999999998E-2</c:v>
                </c:pt>
                <c:pt idx="10">
                  <c:v>7.1000000000000004E-3</c:v>
                </c:pt>
                <c:pt idx="11">
                  <c:v>3.7000000000000002E-3</c:v>
                </c:pt>
                <c:pt idx="12">
                  <c:v>8.9999999999999993E-3</c:v>
                </c:pt>
                <c:pt idx="13">
                  <c:v>7.1000000000000004E-3</c:v>
                </c:pt>
                <c:pt idx="14">
                  <c:v>9.1999999999999998E-3</c:v>
                </c:pt>
                <c:pt idx="15">
                  <c:v>1.47E-2</c:v>
                </c:pt>
                <c:pt idx="16">
                  <c:v>2.7000000000000001E-3</c:v>
                </c:pt>
                <c:pt idx="17">
                  <c:v>8.2000000000000007E-3</c:v>
                </c:pt>
                <c:pt idx="18">
                  <c:v>2.3099999999999999E-2</c:v>
                </c:pt>
                <c:pt idx="19">
                  <c:v>0.31140000000000001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82-43E5-BB4D-11D758D73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Queens Head Alnwick NE661SS</c:v>
                </c:pt>
                <c:pt idx="1">
                  <c:v>Fleece NE661PR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5.1799999999999999E-2</c:v>
                </c:pt>
                <c:pt idx="1">
                  <c:v>3.6299999999999999E-2</c:v>
                </c:pt>
                <c:pt idx="2">
                  <c:v>2.5100000000000001E-2</c:v>
                </c:pt>
                <c:pt idx="3">
                  <c:v>1.9199999999999998E-2</c:v>
                </c:pt>
                <c:pt idx="4">
                  <c:v>1.77E-2</c:v>
                </c:pt>
                <c:pt idx="5">
                  <c:v>1.44E-2</c:v>
                </c:pt>
                <c:pt idx="6">
                  <c:v>1.43E-2</c:v>
                </c:pt>
                <c:pt idx="7">
                  <c:v>1.2800000000000001E-2</c:v>
                </c:pt>
                <c:pt idx="8">
                  <c:v>1.2699999999999999E-2</c:v>
                </c:pt>
                <c:pt idx="9">
                  <c:v>6.4999999999999997E-3</c:v>
                </c:pt>
                <c:pt idx="10">
                  <c:v>2.5000000000000001E-3</c:v>
                </c:pt>
                <c:pt idx="11">
                  <c:v>-2.9999999999999997E-4</c:v>
                </c:pt>
                <c:pt idx="12">
                  <c:v>-2.9999999999999997E-4</c:v>
                </c:pt>
                <c:pt idx="13">
                  <c:v>-2.7000000000000001E-3</c:v>
                </c:pt>
                <c:pt idx="14">
                  <c:v>-9.1000000000000004E-3</c:v>
                </c:pt>
                <c:pt idx="15">
                  <c:v>-1.15E-2</c:v>
                </c:pt>
                <c:pt idx="16">
                  <c:v>-1.15E-2</c:v>
                </c:pt>
                <c:pt idx="17">
                  <c:v>-1.23E-2</c:v>
                </c:pt>
                <c:pt idx="18">
                  <c:v>-3.1800000000000002E-2</c:v>
                </c:pt>
                <c:pt idx="19">
                  <c:v>-0.1341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D72-4856-A828-C85591A23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90-4A08-924A-F4622C12D022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0.7117</c:v>
                </c:pt>
                <c:pt idx="1">
                  <c:v>0.21210000000000001</c:v>
                </c:pt>
                <c:pt idx="2">
                  <c:v>3.9399999999999998E-2</c:v>
                </c:pt>
                <c:pt idx="3">
                  <c:v>2.0299999999999999E-2</c:v>
                </c:pt>
                <c:pt idx="4">
                  <c:v>1.6199999999999999E-2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90-4A08-924A-F4622C12D0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Plough NE661PN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0.7409</c:v>
                </c:pt>
                <c:pt idx="1">
                  <c:v>0.2162</c:v>
                </c:pt>
                <c:pt idx="2">
                  <c:v>3.15E-2</c:v>
                </c:pt>
                <c:pt idx="3">
                  <c:v>8.9999999999999993E-3</c:v>
                </c:pt>
                <c:pt idx="4">
                  <c:v>2.2000000000000001E-3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90-4A08-924A-F4622C12D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2.92E-2</c:v>
                </c:pt>
                <c:pt idx="1">
                  <c:v>4.1000000000000003E-3</c:v>
                </c:pt>
                <c:pt idx="2">
                  <c:v>-7.9000000000000008E-3</c:v>
                </c:pt>
                <c:pt idx="3">
                  <c:v>-1.1299999999999999E-2</c:v>
                </c:pt>
                <c:pt idx="4">
                  <c:v>-1.4E-2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A6B-498F-8376-7ADB08BAA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04/05/2022 - 26/04/2023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06-4BF4-BB83-C6626D62D046}"/>
              </c:ext>
            </c:extLst>
          </c:dPt>
          <c:cat>
            <c:strRef>
              <c:f>'Sheet1'!$A$2:$A$20</c:f>
              <c:strCache>
                <c:ptCount val="19"/>
                <c:pt idx="0">
                  <c:v>Market Tavern NE661HW</c:v>
                </c:pt>
                <c:pt idx="1">
                  <c:v>Black Swan NE661JG</c:v>
                </c:pt>
                <c:pt idx="2">
                  <c:v>Old Stables NE662LB</c:v>
                </c:pt>
                <c:pt idx="3">
                  <c:v>Farriers Arms NE662XX</c:v>
                </c:pt>
                <c:pt idx="4">
                  <c:v>Harrys Bar NE661JG</c:v>
                </c:pt>
                <c:pt idx="5">
                  <c:v>George Inn NE661HZ</c:v>
                </c:pt>
                <c:pt idx="6">
                  <c:v>Alnwick Working Mens Club NE661LA</c:v>
                </c:pt>
                <c:pt idx="7">
                  <c:v>Queens Head Alnwick NE661SS</c:v>
                </c:pt>
                <c:pt idx="8">
                  <c:v>The Ale Gate (Alnwick) NE661PR</c:v>
                </c:pt>
                <c:pt idx="9">
                  <c:v>Tanners Arms NE661QF</c:v>
                </c:pt>
                <c:pt idx="10">
                  <c:v>Mailhouse NE661HW</c:v>
                </c:pt>
                <c:pt idx="11">
                  <c:v>Dirty Bottles NE661JG</c:v>
                </c:pt>
                <c:pt idx="12">
                  <c:v>Fleece NE661PR</c:v>
                </c:pt>
                <c:pt idx="13">
                  <c:v>Harrys Bar Alnwick NE661HB</c:v>
                </c:pt>
                <c:pt idx="14">
                  <c:v>Plough NE661PN</c:v>
                </c:pt>
                <c:pt idx="15">
                  <c:v>Pig In Muck ne661hs</c:v>
                </c:pt>
                <c:pt idx="16">
                  <c:v>Oaks (Alnwick) NE662PN</c:v>
                </c:pt>
                <c:pt idx="17">
                  <c:v>Shepherds Restaurant NE662AH</c:v>
                </c:pt>
                <c:pt idx="18">
                  <c:v>Blue Bell Inn NE661LA</c:v>
                </c:pt>
              </c:strCache>
            </c:strRef>
          </c:cat>
          <c:val>
            <c:numRef>
              <c:f>'Sheet1'!$B$2:$B$20</c:f>
              <c:numCache>
                <c:formatCode>General</c:formatCode>
                <c:ptCount val="19"/>
                <c:pt idx="0">
                  <c:v>38.7121</c:v>
                </c:pt>
                <c:pt idx="1">
                  <c:v>20.613900000000001</c:v>
                </c:pt>
                <c:pt idx="2">
                  <c:v>20.8584</c:v>
                </c:pt>
                <c:pt idx="3">
                  <c:v>7.3905000000000003</c:v>
                </c:pt>
                <c:pt idx="4">
                  <c:v>9.3942999999999994</c:v>
                </c:pt>
                <c:pt idx="5">
                  <c:v>7.9424000000000001</c:v>
                </c:pt>
                <c:pt idx="6">
                  <c:v>6.0242000000000004</c:v>
                </c:pt>
                <c:pt idx="7">
                  <c:v>6.8869999999999996</c:v>
                </c:pt>
                <c:pt idx="8">
                  <c:v>8.3554999999999993</c:v>
                </c:pt>
                <c:pt idx="9">
                  <c:v>8.6349</c:v>
                </c:pt>
                <c:pt idx="10">
                  <c:v>10.949</c:v>
                </c:pt>
                <c:pt idx="11">
                  <c:v>31.086200000000002</c:v>
                </c:pt>
                <c:pt idx="12">
                  <c:v>10.015599999999999</c:v>
                </c:pt>
                <c:pt idx="13">
                  <c:v>10.144600000000001</c:v>
                </c:pt>
                <c:pt idx="14">
                  <c:v>30.2727</c:v>
                </c:pt>
                <c:pt idx="15">
                  <c:v>13.1526</c:v>
                </c:pt>
                <c:pt idx="16">
                  <c:v>45.673099999999998</c:v>
                </c:pt>
                <c:pt idx="17">
                  <c:v>26.2562</c:v>
                </c:pt>
                <c:pt idx="18">
                  <c:v>27.129000000000001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06-4BF4-BB83-C6626D62D0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03/05/2023 - 24/04/2024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'Sheet1'!$A$2:$A$20</c:f>
              <c:strCache>
                <c:ptCount val="19"/>
                <c:pt idx="0">
                  <c:v>Market Tavern NE661HW</c:v>
                </c:pt>
                <c:pt idx="1">
                  <c:v>Black Swan NE661JG</c:v>
                </c:pt>
                <c:pt idx="2">
                  <c:v>Old Stables NE662LB</c:v>
                </c:pt>
                <c:pt idx="3">
                  <c:v>Farriers Arms NE662XX</c:v>
                </c:pt>
                <c:pt idx="4">
                  <c:v>Harrys Bar NE661JG</c:v>
                </c:pt>
                <c:pt idx="5">
                  <c:v>George Inn NE661HZ</c:v>
                </c:pt>
                <c:pt idx="6">
                  <c:v>Alnwick Working Mens Club NE661LA</c:v>
                </c:pt>
                <c:pt idx="7">
                  <c:v>Queens Head Alnwick NE661SS</c:v>
                </c:pt>
                <c:pt idx="8">
                  <c:v>The Ale Gate (Alnwick) NE661PR</c:v>
                </c:pt>
                <c:pt idx="9">
                  <c:v>Tanners Arms NE661QF</c:v>
                </c:pt>
                <c:pt idx="10">
                  <c:v>Mailhouse NE661HW</c:v>
                </c:pt>
                <c:pt idx="11">
                  <c:v>Dirty Bottles NE661JG</c:v>
                </c:pt>
                <c:pt idx="12">
                  <c:v>Fleece NE661PR</c:v>
                </c:pt>
                <c:pt idx="13">
                  <c:v>Harrys Bar Alnwick NE661HB</c:v>
                </c:pt>
                <c:pt idx="14">
                  <c:v>Plough NE661PN</c:v>
                </c:pt>
                <c:pt idx="15">
                  <c:v>Pig In Muck ne661hs</c:v>
                </c:pt>
                <c:pt idx="16">
                  <c:v>Oaks (Alnwick) NE662PN</c:v>
                </c:pt>
                <c:pt idx="17">
                  <c:v>Shepherds Restaurant NE662AH</c:v>
                </c:pt>
                <c:pt idx="18">
                  <c:v>Blue Bell Inn NE661LA</c:v>
                </c:pt>
              </c:strCache>
            </c:strRef>
          </c:cat>
          <c:val>
            <c:numRef>
              <c:f>'Sheet1'!$C$2:$C$20</c:f>
              <c:numCache>
                <c:formatCode>General</c:formatCode>
                <c:ptCount val="19"/>
                <c:pt idx="0">
                  <c:v>41.442700000000002</c:v>
                </c:pt>
                <c:pt idx="1">
                  <c:v>21.6798</c:v>
                </c:pt>
                <c:pt idx="2">
                  <c:v>21.920400000000001</c:v>
                </c:pt>
                <c:pt idx="3">
                  <c:v>8.4369999999999994</c:v>
                </c:pt>
                <c:pt idx="4">
                  <c:v>10.0822</c:v>
                </c:pt>
                <c:pt idx="5">
                  <c:v>8.5810999999999993</c:v>
                </c:pt>
                <c:pt idx="6">
                  <c:v>6.5388999999999999</c:v>
                </c:pt>
                <c:pt idx="7">
                  <c:v>7.3128000000000002</c:v>
                </c:pt>
                <c:pt idx="8">
                  <c:v>8.4848999999999997</c:v>
                </c:pt>
                <c:pt idx="9">
                  <c:v>8.6940000000000008</c:v>
                </c:pt>
                <c:pt idx="10">
                  <c:v>10.3787</c:v>
                </c:pt>
                <c:pt idx="11">
                  <c:v>30.282800000000002</c:v>
                </c:pt>
                <c:pt idx="12">
                  <c:v>8.8568999999999996</c:v>
                </c:pt>
                <c:pt idx="13">
                  <c:v>8.7467000000000006</c:v>
                </c:pt>
                <c:pt idx="14">
                  <c:v>27.850100000000001</c:v>
                </c:pt>
                <c:pt idx="15">
                  <c:v>10.152900000000001</c:v>
                </c:pt>
                <c:pt idx="16">
                  <c:v>42.644100000000002</c:v>
                </c:pt>
                <c:pt idx="17">
                  <c:v>18.9254</c:v>
                </c:pt>
                <c:pt idx="18">
                  <c:v>12.188700000000001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06-4BF4-BB83-C6626D62D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21/05/2024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NE661SS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Queens Head Alnwick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16.84%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White Collar Neighbourhoods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£27.85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Tyne Tees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60.90%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Alnmouth(4.64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 in a sparse setting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Blyth and Ashington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NE661PN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 +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2446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Plough NE661PN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NE661JG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Dirty Bottles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Oaks (Alnwick)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NE662PN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53.80%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22.55%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65 to 74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21.54%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Admiral Taverns Ltd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Craft Union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NE661PN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0741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NE661PN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11612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888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Plough NE661PN and 97 Chains in 3 Miles from 03/05/2023 - 24/04/2024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Plough NE661PN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NE661PN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NE661PN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6013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Plough NE661PN for 03/05/2023 - 24/04/2024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Plough NE661PN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NE661PN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487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Plough NE661PN, who are the top 20 competitors from 97 Chains in 3 Miles for 03/05/2023 - 24/04/2024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Plough NE661PN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NE661PN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NE661PN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888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Plough NE661PN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NE661PN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NE661PN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888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Plough NE661PN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NE661PN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£9.29M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£10.83M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£16.50M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Plough NE661PN and 97 Chains in 3 Miles from 03/05/2023 - 24/04/2024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Plough NE661PN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NE661PN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NE661PN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11612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888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Plough NE661PN and 97 Chains in 3 Miles from 03/05/2023 - 24/04/2024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Plough NE661PN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NE661PN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NE661PN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11612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888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NE661PN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NE661PN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888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Plough NE661PN and 97 Chains in 3 Miles from 03/05/2023 - 24/04/2024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NE661PN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NE661PN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888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Plough NE661PN and 97 Chains in 3 Miles from 03/05/2023 - 24/04/2024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Plough NE661PN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NE661PN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NE661PN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6124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Plough NE661PN and 97 Chains in 3 Miles from 03/05/2023 - 24/04/2024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Plough NE661PN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NE661PN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NE661PN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6151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Plough NE661PN and 97 Chains in 3 Miles from 03/05/2023 - 24/04/2024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Plough NE661PN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NE661PN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NE661PN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6151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Plough NE661PN and 97 Chains in 3 Miles from 03/05/2023 - 24/04/2024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Plough NE661PN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NE661PN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03/05/2023 - 24/04/2024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NE661PN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11612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888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1187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2024-05-21T14:10:19Z</dcterms:modified>
</cp:coreProperties>
</file>